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82" r:id="rId6"/>
    <p:sldId id="276" r:id="rId7"/>
    <p:sldId id="279" r:id="rId8"/>
    <p:sldId id="281" r:id="rId9"/>
    <p:sldId id="274" r:id="rId10"/>
    <p:sldId id="275" r:id="rId11"/>
    <p:sldId id="277" r:id="rId12"/>
    <p:sldId id="260" r:id="rId13"/>
    <p:sldId id="258" r:id="rId14"/>
    <p:sldId id="266" r:id="rId15"/>
    <p:sldId id="265" r:id="rId16"/>
    <p:sldId id="264" r:id="rId17"/>
    <p:sldId id="267" r:id="rId18"/>
    <p:sldId id="263" r:id="rId19"/>
    <p:sldId id="262" r:id="rId20"/>
    <p:sldId id="261" r:id="rId21"/>
    <p:sldId id="257" r:id="rId22"/>
    <p:sldId id="278" r:id="rId23"/>
    <p:sldId id="273" r:id="rId24"/>
    <p:sldId id="26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EF1CA1-44DB-4FDA-8C64-36B1F7F8524A}" v="4" dt="2025-01-05T16:45:17.6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8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, Mrs E" userId="a4ee7c8e-cf44-43ea-95d7-e35cdf3e04b6" providerId="ADAL" clId="{35EF1CA1-44DB-4FDA-8C64-36B1F7F8524A}"/>
    <pc:docChg chg="undo custSel addSld delSld modSld">
      <pc:chgData name="Mason, Mrs E" userId="a4ee7c8e-cf44-43ea-95d7-e35cdf3e04b6" providerId="ADAL" clId="{35EF1CA1-44DB-4FDA-8C64-36B1F7F8524A}" dt="2025-01-09T16:50:22.003" v="537" actId="20577"/>
      <pc:docMkLst>
        <pc:docMk/>
      </pc:docMkLst>
      <pc:sldChg chg="addSp modSp mod setBg">
        <pc:chgData name="Mason, Mrs E" userId="a4ee7c8e-cf44-43ea-95d7-e35cdf3e04b6" providerId="ADAL" clId="{35EF1CA1-44DB-4FDA-8C64-36B1F7F8524A}" dt="2025-01-09T16:50:22.003" v="537" actId="20577"/>
        <pc:sldMkLst>
          <pc:docMk/>
          <pc:sldMk cId="558384089" sldId="256"/>
        </pc:sldMkLst>
        <pc:spChg chg="mo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2" creationId="{00000000-0000-0000-0000-000000000000}"/>
          </ac:spMkLst>
        </pc:spChg>
        <pc:spChg chg="mod">
          <ac:chgData name="Mason, Mrs E" userId="a4ee7c8e-cf44-43ea-95d7-e35cdf3e04b6" providerId="ADAL" clId="{35EF1CA1-44DB-4FDA-8C64-36B1F7F8524A}" dt="2025-01-09T16:50:22.003" v="537" actId="20577"/>
          <ac:spMkLst>
            <pc:docMk/>
            <pc:sldMk cId="558384089" sldId="256"/>
            <ac:spMk id="3" creationId="{8AABDB35-7748-4D3A-8338-3264CBB8CEA7}"/>
          </ac:spMkLst>
        </pc:spChg>
        <pc:spChg chg="ad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1039" creationId="{B712E947-0734-45F9-9C4F-41114EC3A33E}"/>
          </ac:spMkLst>
        </pc:spChg>
        <pc:spChg chg="ad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1041" creationId="{4C6B5652-C661-4C58-B937-F0F490F7FCB2}"/>
          </ac:spMkLst>
        </pc:spChg>
        <pc:spChg chg="ad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1043" creationId="{0B936867-6407-43FB-9DE6-1B0879D0CB31}"/>
          </ac:spMkLst>
        </pc:spChg>
        <pc:spChg chg="ad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1045" creationId="{ACD0B258-678B-4A8C-894F-848AF24A1922}"/>
          </ac:spMkLst>
        </pc:spChg>
        <pc:spChg chg="ad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1047" creationId="{C8D58395-74AF-401A-AF2F-76B6FCF71DFE}"/>
          </ac:spMkLst>
        </pc:spChg>
        <pc:spChg chg="add">
          <ac:chgData name="Mason, Mrs E" userId="a4ee7c8e-cf44-43ea-95d7-e35cdf3e04b6" providerId="ADAL" clId="{35EF1CA1-44DB-4FDA-8C64-36B1F7F8524A}" dt="2025-01-05T16:28:21.885" v="5" actId="26606"/>
          <ac:spMkLst>
            <pc:docMk/>
            <pc:sldMk cId="558384089" sldId="256"/>
            <ac:spMk id="1049" creationId="{2F003F3F-F118-41D2-AA3F-74DB0D1970BB}"/>
          </ac:spMkLst>
        </pc:spChg>
        <pc:picChg chg="mod ord">
          <ac:chgData name="Mason, Mrs E" userId="a4ee7c8e-cf44-43ea-95d7-e35cdf3e04b6" providerId="ADAL" clId="{35EF1CA1-44DB-4FDA-8C64-36B1F7F8524A}" dt="2025-01-05T16:31:51.362" v="62" actId="1076"/>
          <ac:picMkLst>
            <pc:docMk/>
            <pc:sldMk cId="558384089" sldId="256"/>
            <ac:picMk id="5" creationId="{00000000-0000-0000-0000-000000000000}"/>
          </ac:picMkLst>
        </pc:picChg>
        <pc:picChg chg="mod ord">
          <ac:chgData name="Mason, Mrs E" userId="a4ee7c8e-cf44-43ea-95d7-e35cdf3e04b6" providerId="ADAL" clId="{35EF1CA1-44DB-4FDA-8C64-36B1F7F8524A}" dt="2025-01-05T16:31:46.940" v="61" actId="1076"/>
          <ac:picMkLst>
            <pc:docMk/>
            <pc:sldMk cId="558384089" sldId="256"/>
            <ac:picMk id="1034" creationId="{00000000-0000-0000-0000-000000000000}"/>
          </ac:picMkLst>
        </pc:picChg>
      </pc:sldChg>
      <pc:sldChg chg="addSp delSp modSp mod setBg">
        <pc:chgData name="Mason, Mrs E" userId="a4ee7c8e-cf44-43ea-95d7-e35cdf3e04b6" providerId="ADAL" clId="{35EF1CA1-44DB-4FDA-8C64-36B1F7F8524A}" dt="2025-01-05T16:48:08.768" v="142" actId="14100"/>
        <pc:sldMkLst>
          <pc:docMk/>
          <pc:sldMk cId="1674621595" sldId="274"/>
        </pc:sldMkLst>
        <pc:spChg chg="mo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" creationId="{9D002E67-EFF5-54AB-25AA-EC7EDDB3B5DC}"/>
          </ac:spMkLst>
        </pc:spChg>
        <pc:spChg chg="mod">
          <ac:chgData name="Mason, Mrs E" userId="a4ee7c8e-cf44-43ea-95d7-e35cdf3e04b6" providerId="ADAL" clId="{35EF1CA1-44DB-4FDA-8C64-36B1F7F8524A}" dt="2025-01-05T16:47:40.653" v="134" actId="1076"/>
          <ac:spMkLst>
            <pc:docMk/>
            <pc:sldMk cId="1674621595" sldId="274"/>
            <ac:spMk id="4" creationId="{482F58F3-A635-446E-6B52-C5955CB7DB36}"/>
          </ac:spMkLst>
        </pc:spChg>
        <pc:spChg chg="add mod">
          <ac:chgData name="Mason, Mrs E" userId="a4ee7c8e-cf44-43ea-95d7-e35cdf3e04b6" providerId="ADAL" clId="{35EF1CA1-44DB-4FDA-8C64-36B1F7F8524A}" dt="2025-01-05T16:48:08.768" v="142" actId="14100"/>
          <ac:spMkLst>
            <pc:docMk/>
            <pc:sldMk cId="1674621595" sldId="274"/>
            <ac:spMk id="7" creationId="{885C3B38-6B8A-390E-220A-71F30A17C671}"/>
          </ac:spMkLst>
        </pc:spChg>
        <pc:spChg chg="add mod">
          <ac:chgData name="Mason, Mrs E" userId="a4ee7c8e-cf44-43ea-95d7-e35cdf3e04b6" providerId="ADAL" clId="{35EF1CA1-44DB-4FDA-8C64-36B1F7F8524A}" dt="2025-01-05T16:47:52.323" v="138" actId="1076"/>
          <ac:spMkLst>
            <pc:docMk/>
            <pc:sldMk cId="1674621595" sldId="274"/>
            <ac:spMk id="8" creationId="{55AA27E1-2E08-85CF-A626-E817ED6D2D2D}"/>
          </ac:spMkLst>
        </pc:spChg>
        <pc:spChg chg="ad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1" creationId="{8D71EDA1-87BF-4D5D-AB79-F346FD19278A}"/>
          </ac:spMkLst>
        </pc:spChg>
        <pc:spChg chg="ad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2" creationId="{C4285719-470E-454C-AF62-8323075F1F5B}"/>
          </ac:spMkLst>
        </pc:spChg>
        <pc:spChg chg="ad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3" creationId="{CD9FE4EF-C4D8-49A0-B2FF-81D8DB7D8A24}"/>
          </ac:spMkLst>
        </pc:spChg>
        <pc:spChg chg="ad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4" creationId="{4300840D-0A0B-4512-BACA-B439D5B9C57C}"/>
          </ac:spMkLst>
        </pc:spChg>
        <pc:spChg chg="ad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5" creationId="{D2B78728-A580-49A7-84F9-6EF6F583ADE0}"/>
          </ac:spMkLst>
        </pc:spChg>
        <pc:spChg chg="add">
          <ac:chgData name="Mason, Mrs E" userId="a4ee7c8e-cf44-43ea-95d7-e35cdf3e04b6" providerId="ADAL" clId="{35EF1CA1-44DB-4FDA-8C64-36B1F7F8524A}" dt="2025-01-05T16:27:40.322" v="4" actId="26606"/>
          <ac:spMkLst>
            <pc:docMk/>
            <pc:sldMk cId="1674621595" sldId="274"/>
            <ac:spMk id="26" creationId="{38FAA1A1-D861-433F-88FA-1E9D6FD31D11}"/>
          </ac:spMkLst>
        </pc:spChg>
        <pc:picChg chg="add mod">
          <ac:chgData name="Mason, Mrs E" userId="a4ee7c8e-cf44-43ea-95d7-e35cdf3e04b6" providerId="ADAL" clId="{35EF1CA1-44DB-4FDA-8C64-36B1F7F8524A}" dt="2025-01-05T16:45:27.771" v="79" actId="1076"/>
          <ac:picMkLst>
            <pc:docMk/>
            <pc:sldMk cId="1674621595" sldId="274"/>
            <ac:picMk id="6" creationId="{4A4568E6-E16D-74F9-1FE3-722BF46F5D35}"/>
          </ac:picMkLst>
        </pc:picChg>
        <pc:picChg chg="add mod">
          <ac:chgData name="Mason, Mrs E" userId="a4ee7c8e-cf44-43ea-95d7-e35cdf3e04b6" providerId="ADAL" clId="{35EF1CA1-44DB-4FDA-8C64-36B1F7F8524A}" dt="2025-01-05T16:47:48.489" v="137" actId="1076"/>
          <ac:picMkLst>
            <pc:docMk/>
            <pc:sldMk cId="1674621595" sldId="274"/>
            <ac:picMk id="10" creationId="{8863BFC7-6EE6-410D-955C-A128C4EEE56F}"/>
          </ac:picMkLst>
        </pc:picChg>
      </pc:sldChg>
      <pc:sldChg chg="addSp modSp mod">
        <pc:chgData name="Mason, Mrs E" userId="a4ee7c8e-cf44-43ea-95d7-e35cdf3e04b6" providerId="ADAL" clId="{35EF1CA1-44DB-4FDA-8C64-36B1F7F8524A}" dt="2025-01-07T09:22:44.111" v="311" actId="20577"/>
        <pc:sldMkLst>
          <pc:docMk/>
          <pc:sldMk cId="3743606851" sldId="275"/>
        </pc:sldMkLst>
        <pc:spChg chg="mod">
          <ac:chgData name="Mason, Mrs E" userId="a4ee7c8e-cf44-43ea-95d7-e35cdf3e04b6" providerId="ADAL" clId="{35EF1CA1-44DB-4FDA-8C64-36B1F7F8524A}" dt="2025-01-07T09:19:42.439" v="166" actId="1076"/>
          <ac:spMkLst>
            <pc:docMk/>
            <pc:sldMk cId="3743606851" sldId="275"/>
            <ac:spMk id="3" creationId="{78CA94D6-6673-2682-1263-9D0FF763A416}"/>
          </ac:spMkLst>
        </pc:spChg>
        <pc:spChg chg="mod">
          <ac:chgData name="Mason, Mrs E" userId="a4ee7c8e-cf44-43ea-95d7-e35cdf3e04b6" providerId="ADAL" clId="{35EF1CA1-44DB-4FDA-8C64-36B1F7F8524A}" dt="2025-01-07T09:22:44.111" v="311" actId="20577"/>
          <ac:spMkLst>
            <pc:docMk/>
            <pc:sldMk cId="3743606851" sldId="275"/>
            <ac:spMk id="10" creationId="{D213B9AA-C721-7012-9F28-0CBDB1147923}"/>
          </ac:spMkLst>
        </pc:spChg>
        <pc:picChg chg="add mod">
          <ac:chgData name="Mason, Mrs E" userId="a4ee7c8e-cf44-43ea-95d7-e35cdf3e04b6" providerId="ADAL" clId="{35EF1CA1-44DB-4FDA-8C64-36B1F7F8524A}" dt="2025-01-07T09:19:52.588" v="169" actId="1076"/>
          <ac:picMkLst>
            <pc:docMk/>
            <pc:sldMk cId="3743606851" sldId="275"/>
            <ac:picMk id="5" creationId="{536681F0-4953-96D0-BF98-F76648B71DD2}"/>
          </ac:picMkLst>
        </pc:picChg>
        <pc:picChg chg="mod">
          <ac:chgData name="Mason, Mrs E" userId="a4ee7c8e-cf44-43ea-95d7-e35cdf3e04b6" providerId="ADAL" clId="{35EF1CA1-44DB-4FDA-8C64-36B1F7F8524A}" dt="2025-01-07T09:18:33.921" v="161" actId="1076"/>
          <ac:picMkLst>
            <pc:docMk/>
            <pc:sldMk cId="3743606851" sldId="275"/>
            <ac:picMk id="8" creationId="{8BAE6703-BDAF-861A-C0B1-E433080C63A5}"/>
          </ac:picMkLst>
        </pc:picChg>
      </pc:sldChg>
      <pc:sldChg chg="modSp mod">
        <pc:chgData name="Mason, Mrs E" userId="a4ee7c8e-cf44-43ea-95d7-e35cdf3e04b6" providerId="ADAL" clId="{35EF1CA1-44DB-4FDA-8C64-36B1F7F8524A}" dt="2025-01-07T09:30:54.655" v="508" actId="113"/>
        <pc:sldMkLst>
          <pc:docMk/>
          <pc:sldMk cId="1685474936" sldId="276"/>
        </pc:sldMkLst>
        <pc:spChg chg="mod">
          <ac:chgData name="Mason, Mrs E" userId="a4ee7c8e-cf44-43ea-95d7-e35cdf3e04b6" providerId="ADAL" clId="{35EF1CA1-44DB-4FDA-8C64-36B1F7F8524A}" dt="2025-01-07T09:30:54.655" v="508" actId="113"/>
          <ac:spMkLst>
            <pc:docMk/>
            <pc:sldMk cId="1685474936" sldId="276"/>
            <ac:spMk id="3" creationId="{00016658-D75F-BCCA-6245-A4EE392B43F7}"/>
          </ac:spMkLst>
        </pc:spChg>
        <pc:spChg chg="mod">
          <ac:chgData name="Mason, Mrs E" userId="a4ee7c8e-cf44-43ea-95d7-e35cdf3e04b6" providerId="ADAL" clId="{35EF1CA1-44DB-4FDA-8C64-36B1F7F8524A}" dt="2025-01-07T09:23:19.637" v="318" actId="20577"/>
          <ac:spMkLst>
            <pc:docMk/>
            <pc:sldMk cId="1685474936" sldId="276"/>
            <ac:spMk id="4" creationId="{7C4A9B4F-CDE7-E74B-9935-70AD46308EE0}"/>
          </ac:spMkLst>
        </pc:spChg>
      </pc:sldChg>
      <pc:sldChg chg="addSp delSp modSp mod setBg">
        <pc:chgData name="Mason, Mrs E" userId="a4ee7c8e-cf44-43ea-95d7-e35cdf3e04b6" providerId="ADAL" clId="{35EF1CA1-44DB-4FDA-8C64-36B1F7F8524A}" dt="2025-01-07T09:29:27.001" v="494" actId="20577"/>
        <pc:sldMkLst>
          <pc:docMk/>
          <pc:sldMk cId="2746535357" sldId="279"/>
        </pc:sldMkLst>
        <pc:spChg chg="mo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2" creationId="{D2E50014-3D42-FD2B-4D70-65ACB10C2B06}"/>
          </ac:spMkLst>
        </pc:spChg>
        <pc:spChg chg="mod">
          <ac:chgData name="Mason, Mrs E" userId="a4ee7c8e-cf44-43ea-95d7-e35cdf3e04b6" providerId="ADAL" clId="{35EF1CA1-44DB-4FDA-8C64-36B1F7F8524A}" dt="2025-01-07T09:29:27.001" v="494" actId="20577"/>
          <ac:spMkLst>
            <pc:docMk/>
            <pc:sldMk cId="2746535357" sldId="279"/>
            <ac:spMk id="4" creationId="{7803ACC1-B1FB-6C94-3031-C1357B9208D0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9" creationId="{09588DA8-065E-4F6F-8EFD-43104AB2E0CF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11" creationId="{C4285719-470E-454C-AF62-8323075F1F5B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13" creationId="{CD9FE4EF-C4D8-49A0-B2FF-81D8DB7D8A24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15" creationId="{4300840D-0A0B-4512-BACA-B439D5B9C57C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17" creationId="{D2B78728-A580-49A7-84F9-6EF6F583ADE0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19" creationId="{38FAA1A1-D861-433F-88FA-1E9D6FD31D11}"/>
          </ac:spMkLst>
        </pc:spChg>
        <pc:spChg chg="add">
          <ac:chgData name="Mason, Mrs E" userId="a4ee7c8e-cf44-43ea-95d7-e35cdf3e04b6" providerId="ADAL" clId="{35EF1CA1-44DB-4FDA-8C64-36B1F7F8524A}" dt="2025-01-05T16:28:35.101" v="6" actId="26606"/>
          <ac:spMkLst>
            <pc:docMk/>
            <pc:sldMk cId="2746535357" sldId="279"/>
            <ac:spMk id="21" creationId="{8D71EDA1-87BF-4D5D-AB79-F346FD19278A}"/>
          </ac:spMkLst>
        </pc:spChg>
      </pc:sldChg>
      <pc:sldChg chg="del">
        <pc:chgData name="Mason, Mrs E" userId="a4ee7c8e-cf44-43ea-95d7-e35cdf3e04b6" providerId="ADAL" clId="{35EF1CA1-44DB-4FDA-8C64-36B1F7F8524A}" dt="2025-01-05T16:30:42.518" v="34" actId="47"/>
        <pc:sldMkLst>
          <pc:docMk/>
          <pc:sldMk cId="3241479125" sldId="280"/>
        </pc:sldMkLst>
      </pc:sldChg>
      <pc:sldChg chg="addSp modSp add mod">
        <pc:chgData name="Mason, Mrs E" userId="a4ee7c8e-cf44-43ea-95d7-e35cdf3e04b6" providerId="ADAL" clId="{35EF1CA1-44DB-4FDA-8C64-36B1F7F8524A}" dt="2025-01-07T09:29:34.051" v="507" actId="313"/>
        <pc:sldMkLst>
          <pc:docMk/>
          <pc:sldMk cId="1455973906" sldId="281"/>
        </pc:sldMkLst>
        <pc:spChg chg="add mod">
          <ac:chgData name="Mason, Mrs E" userId="a4ee7c8e-cf44-43ea-95d7-e35cdf3e04b6" providerId="ADAL" clId="{35EF1CA1-44DB-4FDA-8C64-36B1F7F8524A}" dt="2025-01-05T16:30:37.493" v="33" actId="14100"/>
          <ac:spMkLst>
            <pc:docMk/>
            <pc:sldMk cId="1455973906" sldId="281"/>
            <ac:spMk id="3" creationId="{35B2929B-D6B5-EF00-2EE7-6557B78ED273}"/>
          </ac:spMkLst>
        </pc:spChg>
        <pc:spChg chg="mod">
          <ac:chgData name="Mason, Mrs E" userId="a4ee7c8e-cf44-43ea-95d7-e35cdf3e04b6" providerId="ADAL" clId="{35EF1CA1-44DB-4FDA-8C64-36B1F7F8524A}" dt="2025-01-07T09:29:34.051" v="507" actId="313"/>
          <ac:spMkLst>
            <pc:docMk/>
            <pc:sldMk cId="1455973906" sldId="281"/>
            <ac:spMk id="4" creationId="{75B0CC01-2B6D-AD46-DDA0-A5BEF486675C}"/>
          </ac:spMkLst>
        </pc:spChg>
        <pc:spChg chg="add mod">
          <ac:chgData name="Mason, Mrs E" userId="a4ee7c8e-cf44-43ea-95d7-e35cdf3e04b6" providerId="ADAL" clId="{35EF1CA1-44DB-4FDA-8C64-36B1F7F8524A}" dt="2025-01-07T09:22:07.301" v="300" actId="122"/>
          <ac:spMkLst>
            <pc:docMk/>
            <pc:sldMk cId="1455973906" sldId="281"/>
            <ac:spMk id="5" creationId="{BDEE6F47-29D0-A01B-CF32-E8B38147F58C}"/>
          </ac:spMkLst>
        </pc:spChg>
      </pc:sldChg>
      <pc:sldChg chg="add">
        <pc:chgData name="Mason, Mrs E" userId="a4ee7c8e-cf44-43ea-95d7-e35cdf3e04b6" providerId="ADAL" clId="{35EF1CA1-44DB-4FDA-8C64-36B1F7F8524A}" dt="2025-01-09T16:50:08.222" v="509" actId="2890"/>
        <pc:sldMkLst>
          <pc:docMk/>
          <pc:sldMk cId="2221940082" sldId="28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46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65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461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2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76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89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0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52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26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5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24D7-292C-4E2A-A30E-D3402A3C235F}" type="datetimeFigureOut">
              <a:rPr lang="en-GB" smtClean="0"/>
              <a:t>09/01/2025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E71AE-6425-4EEE-9E8D-58AEAD4873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365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way.cloud.microsoft/gICLV67fkLSSlc5P?ref=Link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1.jpeg"/><Relationship Id="rId5" Type="http://schemas.openxmlformats.org/officeDocument/2006/relationships/image" Target="../media/image18.pn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forms.office.com/e/W1ETFHPSW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o2.co.uk/visit-us/security" TargetMode="External"/><Relationship Id="rId2" Type="http://schemas.openxmlformats.org/officeDocument/2006/relationships/hyperlink" Target="https://help.theo2.co.uk/hc/en-gb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712E947-0734-45F9-9C4F-41114EC3A3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C6B5652-C661-4C58-B937-F0F490F7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0B936867-6407-43FB-9DE6-1B0879D0C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ACD0B258-678B-4A8C-894F-848AF24A1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C8D58395-74AF-401A-AF2F-76B6FCF71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2F003F3F-F118-41D2-AA3F-74DB0D1970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Young Voices 2025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AABDB35-7748-4D3A-8338-3264CBB8CEA7}"/>
              </a:ext>
            </a:extLst>
          </p:cNvPr>
          <p:cNvSpPr txBox="1">
            <a:spLocks/>
          </p:cNvSpPr>
          <p:nvPr/>
        </p:nvSpPr>
        <p:spPr>
          <a:xfrm>
            <a:off x="4368800" y="669363"/>
            <a:ext cx="3899387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WELCOME EVERYONE!</a:t>
            </a:r>
          </a:p>
        </p:txBody>
      </p:sp>
      <p:pic>
        <p:nvPicPr>
          <p:cNvPr id="1034" name="Picture 10" descr="Image result for london 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179" y="1130465"/>
            <a:ext cx="2823586" cy="15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39" y="3270217"/>
            <a:ext cx="2450509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84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pic>
        <p:nvPicPr>
          <p:cNvPr id="1036" name="Picture 12" descr="Image result for stansted airport sig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285" y="4264772"/>
            <a:ext cx="3501169" cy="19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3601">
            <a:off x="4067219" y="1721856"/>
            <a:ext cx="3933289" cy="19666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80" y="2891458"/>
            <a:ext cx="3448158" cy="25497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418707" y="2647007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 err="1">
                <a:latin typeface="CCW Precursive 1J" panose="03050602040000000000" pitchFamily="66" charset="0"/>
              </a:rPr>
              <a:t>Approx</a:t>
            </a:r>
            <a:r>
              <a:rPr lang="en-GB" b="1" dirty="0">
                <a:latin typeface="CCW Precursive 1J" panose="03050602040000000000" pitchFamily="66" charset="0"/>
              </a:rPr>
              <a:t> 1 hr </a:t>
            </a:r>
          </a:p>
        </p:txBody>
      </p:sp>
    </p:spTree>
    <p:extLst>
      <p:ext uri="{BB962C8B-B14F-4D97-AF65-F5344CB8AC3E}">
        <p14:creationId xmlns:p14="http://schemas.microsoft.com/office/powerpoint/2010/main" val="86423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pic>
        <p:nvPicPr>
          <p:cNvPr id="8" name="Picture 7" descr="River Thames in England · Free Stock Pho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99" y="1871162"/>
            <a:ext cx="3901229" cy="2194523"/>
          </a:xfrm>
          <a:prstGeom prst="rect">
            <a:avLst/>
          </a:prstGeom>
        </p:spPr>
      </p:pic>
      <p:pic>
        <p:nvPicPr>
          <p:cNvPr id="13" name="Picture 12" descr="TravelingGeologist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6" y="1416755"/>
            <a:ext cx="3256893" cy="24426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783523" y="1911705"/>
            <a:ext cx="3972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River Thames</a:t>
            </a:r>
          </a:p>
        </p:txBody>
      </p:sp>
      <p:pic>
        <p:nvPicPr>
          <p:cNvPr id="15" name="Picture 14" descr="File:Thames map.svg - Wikimedia Common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151" y="3601155"/>
            <a:ext cx="5225320" cy="3086205"/>
          </a:xfrm>
          <a:prstGeom prst="rect">
            <a:avLst/>
          </a:prstGeom>
        </p:spPr>
      </p:pic>
      <p:pic>
        <p:nvPicPr>
          <p:cNvPr id="18" name="Picture 17" descr="EastEnders - Wikipedi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00" y="4291895"/>
            <a:ext cx="4010025" cy="2247900"/>
          </a:xfrm>
          <a:prstGeom prst="rect">
            <a:avLst/>
          </a:prstGeom>
        </p:spPr>
      </p:pic>
      <p:pic>
        <p:nvPicPr>
          <p:cNvPr id="3" name="Picture 2" descr="gateway to the Blackwall Tunnel SE10 © Peter Thwaite :: Geograph ..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51" y="3944314"/>
            <a:ext cx="2094236" cy="27923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47864" y="3574982"/>
            <a:ext cx="89627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LINTON</a:t>
            </a:r>
          </a:p>
        </p:txBody>
      </p:sp>
      <p:sp>
        <p:nvSpPr>
          <p:cNvPr id="12" name="Right Arrow 11"/>
          <p:cNvSpPr/>
          <p:nvPr/>
        </p:nvSpPr>
        <p:spPr>
          <a:xfrm rot="5400000">
            <a:off x="5647446" y="4066512"/>
            <a:ext cx="594350" cy="349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3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  <p:pic>
        <p:nvPicPr>
          <p:cNvPr id="8" name="Picture 7" descr="River Thames in England · Free Stock Pho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9" y="2090595"/>
            <a:ext cx="7911083" cy="44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2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 </a:t>
            </a:r>
          </a:p>
        </p:txBody>
      </p:sp>
      <p:pic>
        <p:nvPicPr>
          <p:cNvPr id="8" name="Picture 7" descr="River Thames in England · Free Stock Photo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9" y="2090595"/>
            <a:ext cx="7911083" cy="44501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0800000">
            <a:off x="4854221" y="4673599"/>
            <a:ext cx="5633156" cy="349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96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  <p:pic>
        <p:nvPicPr>
          <p:cNvPr id="8" name="Picture 7" descr="River Thames in England · Free Stock Photo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8" t="39785" r="30763" b="26483"/>
          <a:stretch/>
        </p:blipFill>
        <p:spPr>
          <a:xfrm>
            <a:off x="1754336" y="1740639"/>
            <a:ext cx="6199770" cy="4743971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4854221" y="4673599"/>
            <a:ext cx="5633156" cy="3499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378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  <p:pic>
        <p:nvPicPr>
          <p:cNvPr id="16" name="Picture 10" descr="Image result for london 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61" y="4148108"/>
            <a:ext cx="4207165" cy="23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69103" b="-1096"/>
          <a:stretch/>
        </p:blipFill>
        <p:spPr>
          <a:xfrm>
            <a:off x="5853412" y="1183043"/>
            <a:ext cx="1591733" cy="3124872"/>
          </a:xfrm>
          <a:prstGeom prst="rect">
            <a:avLst/>
          </a:prstGeom>
        </p:spPr>
      </p:pic>
      <p:pic>
        <p:nvPicPr>
          <p:cNvPr id="9" name="Picture 4" descr="Image result for london olympic pa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9" y="1870446"/>
            <a:ext cx="5264548" cy="394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92482" y="914752"/>
            <a:ext cx="15472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orbit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13777"/>
            <a:ext cx="6164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Queen Elizabeth Park</a:t>
            </a:r>
          </a:p>
        </p:txBody>
      </p:sp>
      <p:pic>
        <p:nvPicPr>
          <p:cNvPr id="7" name="Picture 6" descr="West Ham United - FIFA Esports Wiki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4" y="4975591"/>
            <a:ext cx="1024467" cy="1024467"/>
          </a:xfrm>
          <a:prstGeom prst="rect">
            <a:avLst/>
          </a:prstGeom>
        </p:spPr>
      </p:pic>
      <p:pic>
        <p:nvPicPr>
          <p:cNvPr id="13" name="Picture 6" descr="Image result for london olympic park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53" y="4425599"/>
            <a:ext cx="1354935" cy="180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922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  <p:pic>
        <p:nvPicPr>
          <p:cNvPr id="16" name="Picture 10" descr="Image result for london 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61" y="4148108"/>
            <a:ext cx="4207165" cy="23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Image result for london 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9" y="1331866"/>
            <a:ext cx="3522133" cy="52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377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  <p:pic>
        <p:nvPicPr>
          <p:cNvPr id="6" name="Picture 5" descr="stage O2 Arena (Barbra Streisand) | Barbra Streisand live at… | Flick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78" y="1781742"/>
            <a:ext cx="6310311" cy="4732733"/>
          </a:xfrm>
          <a:prstGeom prst="rect">
            <a:avLst/>
          </a:prstGeom>
        </p:spPr>
      </p:pic>
      <p:pic>
        <p:nvPicPr>
          <p:cNvPr id="16" name="Picture 10" descr="Image result for london 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61" y="4148108"/>
            <a:ext cx="4207165" cy="236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C51AEB-D8CA-7AA7-81E3-CFD15C542800}"/>
              </a:ext>
            </a:extLst>
          </p:cNvPr>
          <p:cNvSpPr txBox="1"/>
          <p:nvPr/>
        </p:nvSpPr>
        <p:spPr>
          <a:xfrm>
            <a:off x="7609840" y="357632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Young Voices 2024: </a:t>
            </a:r>
            <a:r>
              <a:rPr lang="en-GB" dirty="0">
                <a:hlinkClick r:id="rId6"/>
              </a:rPr>
              <a:t>PHOTOS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741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pic>
        <p:nvPicPr>
          <p:cNvPr id="1028" name="Picture 4" descr="Image result for london olympic p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8" y="1727575"/>
            <a:ext cx="3936969" cy="29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692" y="1727575"/>
            <a:ext cx="4091668" cy="2455001"/>
          </a:xfrm>
          <a:prstGeom prst="rect">
            <a:avLst/>
          </a:prstGeom>
        </p:spPr>
      </p:pic>
      <p:pic>
        <p:nvPicPr>
          <p:cNvPr id="1032" name="Picture 8" descr="Image result for london O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8029" y="3133883"/>
            <a:ext cx="2339517" cy="351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159062" y="1145585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  <p:pic>
        <p:nvPicPr>
          <p:cNvPr id="1036" name="Picture 12" descr="Image result for stansted airport sig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545" y="1082946"/>
            <a:ext cx="2210953" cy="12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3601">
            <a:off x="4017382" y="1478001"/>
            <a:ext cx="1464656" cy="732328"/>
          </a:xfrm>
          <a:prstGeom prst="rect">
            <a:avLst/>
          </a:prstGeom>
        </p:spPr>
      </p:pic>
      <p:pic>
        <p:nvPicPr>
          <p:cNvPr id="14" name="Picture 13" descr="stage O2 Arena (Barbra Streisand) | Barbra Streisand live at… | Flickr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525" y="5106438"/>
            <a:ext cx="2213627" cy="1660220"/>
          </a:xfrm>
          <a:prstGeom prst="rect">
            <a:avLst/>
          </a:prstGeom>
        </p:spPr>
      </p:pic>
      <p:pic>
        <p:nvPicPr>
          <p:cNvPr id="15" name="Picture 14" descr="River Thames in England · Free Stock Photo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" y="4959728"/>
            <a:ext cx="3020701" cy="1699207"/>
          </a:xfrm>
          <a:prstGeom prst="rect">
            <a:avLst/>
          </a:prstGeom>
        </p:spPr>
      </p:pic>
      <p:pic>
        <p:nvPicPr>
          <p:cNvPr id="1034" name="Picture 10" descr="Image result for london O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234" y="3453909"/>
            <a:ext cx="4642018" cy="26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33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3F4CF-902D-84AD-D079-96775C038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298D2-6769-35E9-C98A-1F9802544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GB" dirty="0"/>
              <a:t>Staffing, Travel and Approx.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6FC25-2BEC-1CBD-9886-E9673266F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201" y="1534318"/>
            <a:ext cx="4038600" cy="4653121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Mrs Emma Mason</a:t>
            </a:r>
          </a:p>
          <a:p>
            <a:r>
              <a:rPr lang="en-GB" dirty="0"/>
              <a:t>Mr Jamie Wilson</a:t>
            </a:r>
          </a:p>
          <a:p>
            <a:r>
              <a:rPr lang="en-GB" dirty="0"/>
              <a:t>Mr Gracie</a:t>
            </a:r>
          </a:p>
          <a:p>
            <a:r>
              <a:rPr lang="en-GB" dirty="0"/>
              <a:t>Philippa (Carys’ mum)</a:t>
            </a:r>
          </a:p>
          <a:p>
            <a:r>
              <a:rPr lang="en-GB" dirty="0" err="1"/>
              <a:t>Sriyangi</a:t>
            </a:r>
            <a:r>
              <a:rPr lang="en-GB" dirty="0"/>
              <a:t> (</a:t>
            </a:r>
            <a:r>
              <a:rPr lang="en-GB" dirty="0" err="1"/>
              <a:t>Sethmi’s</a:t>
            </a:r>
            <a:r>
              <a:rPr lang="en-GB" dirty="0"/>
              <a:t> mum)</a:t>
            </a:r>
          </a:p>
          <a:p>
            <a:r>
              <a:rPr lang="en-GB" dirty="0"/>
              <a:t>Jasvinder (Akira’s mum)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Parent chaperones / Coach adult travellers – please be at school by 11.25am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613BE8-C459-FFE2-9093-5C63021E5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3920" y="1143000"/>
            <a:ext cx="5893239" cy="513470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Normal start to school day in class</a:t>
            </a:r>
          </a:p>
          <a:p>
            <a:r>
              <a:rPr lang="en-GB" dirty="0"/>
              <a:t>11.00am Hall: Early lunch  </a:t>
            </a:r>
          </a:p>
          <a:p>
            <a:r>
              <a:rPr lang="en-GB" dirty="0"/>
              <a:t>11.30 depart school</a:t>
            </a:r>
          </a:p>
          <a:p>
            <a:r>
              <a:rPr lang="en-GB" dirty="0"/>
              <a:t>1.20pm Arrival ‘Top-up’ Snack  </a:t>
            </a:r>
          </a:p>
          <a:p>
            <a:r>
              <a:rPr lang="en-GB" dirty="0"/>
              <a:t>2.15pm Rehearsal</a:t>
            </a:r>
          </a:p>
          <a:p>
            <a:r>
              <a:rPr lang="en-GB" dirty="0"/>
              <a:t>5pm Break / Packed Tea </a:t>
            </a:r>
          </a:p>
          <a:p>
            <a:r>
              <a:rPr lang="en-GB" dirty="0"/>
              <a:t>6pm Children in seats</a:t>
            </a:r>
          </a:p>
          <a:p>
            <a:r>
              <a:rPr lang="en-GB" dirty="0"/>
              <a:t>7pm Concert starts</a:t>
            </a:r>
          </a:p>
          <a:p>
            <a:r>
              <a:rPr lang="en-GB" dirty="0"/>
              <a:t>9pm Concert Finish</a:t>
            </a:r>
          </a:p>
          <a:p>
            <a:r>
              <a:rPr lang="en-GB" dirty="0"/>
              <a:t>11.15pm Return to Linton (social media updates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379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31429B-BEEC-B8EA-BB95-4AF590EF5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8">
            <a:extLst>
              <a:ext uri="{FF2B5EF4-FFF2-40B4-BE49-F238E27FC236}">
                <a16:creationId xmlns:a16="http://schemas.microsoft.com/office/drawing/2014/main" id="{B44DB7E4-BE68-AFEE-2F03-6268FBA6F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ADDED118-3711-340B-C8D1-52CCFD0113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759E3D84-13B0-6D5B-322F-650A192975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E3DB3B61-D293-93CC-B135-587C5172C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7" name="Freeform: Shape 1046">
            <a:extLst>
              <a:ext uri="{FF2B5EF4-FFF2-40B4-BE49-F238E27FC236}">
                <a16:creationId xmlns:a16="http://schemas.microsoft.com/office/drawing/2014/main" id="{0C710539-BF16-C7BA-A0FC-202B38955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660886CD-E623-97B1-B9DA-674485840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3C5814-C0FF-6AC4-6EFA-02C0D62D5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6825" y="457201"/>
            <a:ext cx="2844800" cy="35888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Young Voices 2025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EE3EE55-614D-21D4-6247-93BEB9972898}"/>
              </a:ext>
            </a:extLst>
          </p:cNvPr>
          <p:cNvSpPr txBox="1">
            <a:spLocks/>
          </p:cNvSpPr>
          <p:nvPr/>
        </p:nvSpPr>
        <p:spPr>
          <a:xfrm>
            <a:off x="4368800" y="669363"/>
            <a:ext cx="3899387" cy="5534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Tuesday 4</a:t>
            </a:r>
            <a:r>
              <a:rPr lang="en-US" baseline="30000" dirty="0"/>
              <a:t>th</a:t>
            </a:r>
            <a:r>
              <a:rPr lang="en-US" dirty="0"/>
              <a:t> February 2025</a:t>
            </a:r>
          </a:p>
          <a:p>
            <a:r>
              <a:rPr lang="en-US" dirty="0"/>
              <a:t>42 LHJS children</a:t>
            </a:r>
          </a:p>
          <a:p>
            <a:r>
              <a:rPr lang="en-US" dirty="0"/>
              <a:t>3 teachers</a:t>
            </a:r>
          </a:p>
          <a:p>
            <a:r>
              <a:rPr lang="en-US" dirty="0"/>
              <a:t>3 parent chaperones</a:t>
            </a:r>
          </a:p>
          <a:p>
            <a:r>
              <a:rPr lang="en-US" dirty="0"/>
              <a:t>14 additional adult coach </a:t>
            </a:r>
            <a:r>
              <a:rPr lang="en-US" dirty="0" err="1"/>
              <a:t>travellers</a:t>
            </a:r>
            <a:endParaRPr lang="en-US" dirty="0"/>
          </a:p>
          <a:p>
            <a:r>
              <a:rPr lang="en-US" dirty="0"/>
              <a:t>31 evening concert tickets for families</a:t>
            </a:r>
          </a:p>
          <a:p>
            <a:endParaRPr lang="en-US" dirty="0"/>
          </a:p>
          <a:p>
            <a:r>
              <a:rPr lang="en-US" dirty="0"/>
              <a:t>Plus A LOT of excited Young Voices!</a:t>
            </a:r>
          </a:p>
        </p:txBody>
      </p:sp>
      <p:pic>
        <p:nvPicPr>
          <p:cNvPr id="1034" name="Picture 10" descr="Image result for london O2">
            <a:extLst>
              <a:ext uri="{FF2B5EF4-FFF2-40B4-BE49-F238E27FC236}">
                <a16:creationId xmlns:a16="http://schemas.microsoft.com/office/drawing/2014/main" id="{444EA86E-82A3-FAED-1F61-6172CCDC9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2179" y="1130465"/>
            <a:ext cx="2823586" cy="158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A3AF7F-4D41-C071-832F-ECF0FAF42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39" y="3270217"/>
            <a:ext cx="2450509" cy="23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0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3F6697-ECF3-0184-8E92-308796BE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D868A-C63A-0A26-C721-3CB0A79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0" y="-176939"/>
            <a:ext cx="8229600" cy="1143000"/>
          </a:xfrm>
        </p:spPr>
        <p:txBody>
          <a:bodyPr/>
          <a:lstStyle/>
          <a:p>
            <a:r>
              <a:rPr lang="en-GB" dirty="0"/>
              <a:t>What do I need to know and bring?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5A2AC3-20C8-D6C1-372E-699EE3AB9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84" y="966061"/>
            <a:ext cx="11241856" cy="5800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Arrive on Tuesday 4th February for a normal start to the day.</a:t>
            </a:r>
          </a:p>
          <a:p>
            <a:pPr marL="0" indent="0">
              <a:buNone/>
            </a:pPr>
            <a:r>
              <a:rPr lang="en-GB" dirty="0"/>
              <a:t>Wear normal school uniform including jumper (clean trainers are fine). </a:t>
            </a:r>
          </a:p>
          <a:p>
            <a:pPr marL="0" indent="0">
              <a:buNone/>
            </a:pPr>
            <a:r>
              <a:rPr lang="en-GB" dirty="0"/>
              <a:t>Drop off any travel sickness medication / Forms to school office.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COACH BAG: - </a:t>
            </a:r>
            <a:r>
              <a:rPr lang="en-GB" i="1" dirty="0"/>
              <a:t>this will stay on the coach and not come into the O2</a:t>
            </a:r>
          </a:p>
          <a:p>
            <a:pPr marL="0" indent="0">
              <a:buNone/>
            </a:pPr>
            <a:r>
              <a:rPr lang="en-GB" dirty="0"/>
              <a:t>White T-shirt / YV T-shirt (we will change before we leave)</a:t>
            </a:r>
          </a:p>
          <a:p>
            <a:pPr marL="0" indent="0">
              <a:buNone/>
            </a:pPr>
            <a:r>
              <a:rPr lang="en-GB" dirty="0"/>
              <a:t>Packed lunch (this will be eaten in school before we leave)</a:t>
            </a:r>
          </a:p>
          <a:p>
            <a:pPr marL="0" indent="0">
              <a:buNone/>
            </a:pPr>
            <a:r>
              <a:rPr lang="en-GB" dirty="0"/>
              <a:t>Normal school reading book etc needed for class use</a:t>
            </a:r>
          </a:p>
          <a:p>
            <a:pPr marL="0" indent="0">
              <a:buNone/>
            </a:pPr>
            <a:r>
              <a:rPr lang="en-GB" dirty="0"/>
              <a:t>Warm layer (fleece?) </a:t>
            </a:r>
          </a:p>
          <a:p>
            <a:pPr marL="0" indent="0">
              <a:buNone/>
            </a:pPr>
            <a:r>
              <a:rPr lang="en-GB" dirty="0"/>
              <a:t>Extra snacks – including something as a top up after our early lunch!</a:t>
            </a:r>
          </a:p>
          <a:p>
            <a:pPr marL="0" indent="0">
              <a:buNone/>
            </a:pPr>
            <a:r>
              <a:rPr lang="en-GB" dirty="0"/>
              <a:t>OPTIONAL: game, book or notepad for the coach journey &amp; small pillow / rug for return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CARRIER BAG: </a:t>
            </a:r>
            <a:r>
              <a:rPr lang="en-GB" i="1" dirty="0"/>
              <a:t>children carry this with them into O2.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Packed Tea &amp; Drink / juice carton (no cans or glass)</a:t>
            </a:r>
          </a:p>
          <a:p>
            <a:pPr marL="0" indent="0">
              <a:buNone/>
            </a:pPr>
            <a:r>
              <a:rPr lang="en-GB" dirty="0"/>
              <a:t>Refillable Water Bottle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06393A2A-CC4D-1672-07AF-3F1B18646AF9}"/>
              </a:ext>
            </a:extLst>
          </p:cNvPr>
          <p:cNvSpPr/>
          <p:nvPr/>
        </p:nvSpPr>
        <p:spPr>
          <a:xfrm>
            <a:off x="8666480" y="1828800"/>
            <a:ext cx="2936240" cy="2428240"/>
          </a:xfrm>
          <a:prstGeom prst="wedgeEllipseCallout">
            <a:avLst>
              <a:gd name="adj1" fmla="val 48717"/>
              <a:gd name="adj2" fmla="val 82584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34F209-737A-FA93-5D88-D8160051977B}"/>
              </a:ext>
            </a:extLst>
          </p:cNvPr>
          <p:cNvSpPr txBox="1"/>
          <p:nvPr/>
        </p:nvSpPr>
        <p:spPr>
          <a:xfrm>
            <a:off x="9255760" y="2304256"/>
            <a:ext cx="2153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circumstances allow, you can arrive late (up to 10.40am) in school on Wednesday 5</a:t>
            </a:r>
            <a:r>
              <a:rPr lang="en-GB" baseline="30000" dirty="0"/>
              <a:t>th</a:t>
            </a:r>
            <a:r>
              <a:rPr lang="en-GB" dirty="0"/>
              <a:t> Feb</a:t>
            </a:r>
          </a:p>
        </p:txBody>
      </p:sp>
    </p:spTree>
    <p:extLst>
      <p:ext uri="{BB962C8B-B14F-4D97-AF65-F5344CB8AC3E}">
        <p14:creationId xmlns:p14="http://schemas.microsoft.com/office/powerpoint/2010/main" val="126699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 Any Questions?</a:t>
            </a:r>
            <a:endParaRPr lang="en-GB" dirty="0">
              <a:cs typeface="Calibri"/>
            </a:endParaRPr>
          </a:p>
        </p:txBody>
      </p:sp>
      <p:pic>
        <p:nvPicPr>
          <p:cNvPr id="19458" name="Picture 2" descr="C:\Users\emason\AppData\Local\Microsoft\Windows\Temporary Internet Files\Content.IE5\JQQIG12U\question_mark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4560" y="921372"/>
            <a:ext cx="5154366" cy="549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950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F86E12-380F-A4E7-FB45-584E8E462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63EAC-EA9E-3871-23A6-0441EC61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/>
          <a:lstStyle/>
          <a:p>
            <a:r>
              <a:rPr lang="en-GB" dirty="0"/>
              <a:t>Staffing, Travel and Approx.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016658-D75F-BCCA-6245-A4EE392B43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201" y="1534318"/>
            <a:ext cx="4038600" cy="465312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Mrs Emma Mason</a:t>
            </a:r>
          </a:p>
          <a:p>
            <a:r>
              <a:rPr lang="en-GB" dirty="0"/>
              <a:t>Mr Jamie Wilson</a:t>
            </a:r>
          </a:p>
          <a:p>
            <a:r>
              <a:rPr lang="en-GB" dirty="0"/>
              <a:t>Mr Gracie</a:t>
            </a:r>
          </a:p>
          <a:p>
            <a:r>
              <a:rPr lang="en-GB" dirty="0"/>
              <a:t>Philippa (Carys’ mum)</a:t>
            </a:r>
          </a:p>
          <a:p>
            <a:r>
              <a:rPr lang="en-GB" dirty="0" err="1"/>
              <a:t>Sriyangi</a:t>
            </a:r>
            <a:r>
              <a:rPr lang="en-GB" dirty="0"/>
              <a:t> (</a:t>
            </a:r>
            <a:r>
              <a:rPr lang="en-GB" dirty="0" err="1"/>
              <a:t>Sethmi’s</a:t>
            </a:r>
            <a:r>
              <a:rPr lang="en-GB" dirty="0"/>
              <a:t> mum)</a:t>
            </a:r>
          </a:p>
          <a:p>
            <a:r>
              <a:rPr lang="en-GB" dirty="0"/>
              <a:t>Jasvinder (Akira’s mum)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Parent chaperones / Coach adult travellers – please be at school by 11.25am</a:t>
            </a: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4A9B4F-CDE7-E74B-9935-70AD46308E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3920" y="1143000"/>
            <a:ext cx="5893239" cy="513470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Normal start to school day in class</a:t>
            </a:r>
          </a:p>
          <a:p>
            <a:r>
              <a:rPr lang="en-GB" dirty="0"/>
              <a:t>11.00am Hall: Early lunch  </a:t>
            </a:r>
            <a:r>
              <a:rPr lang="en-GB" dirty="0">
                <a:solidFill>
                  <a:srgbClr val="FF0000"/>
                </a:solidFill>
              </a:rPr>
              <a:t>*</a:t>
            </a:r>
          </a:p>
          <a:p>
            <a:r>
              <a:rPr lang="en-GB" dirty="0"/>
              <a:t>11.30 depart school</a:t>
            </a:r>
          </a:p>
          <a:p>
            <a:r>
              <a:rPr lang="en-GB" dirty="0"/>
              <a:t>1.20pm Arrival ‘Top-up’ Snack  </a:t>
            </a:r>
            <a:r>
              <a:rPr lang="en-GB" dirty="0">
                <a:solidFill>
                  <a:srgbClr val="FF0000"/>
                </a:solidFill>
              </a:rPr>
              <a:t>*</a:t>
            </a:r>
          </a:p>
          <a:p>
            <a:r>
              <a:rPr lang="en-GB" dirty="0"/>
              <a:t>2.00pm Rehearsal</a:t>
            </a:r>
          </a:p>
          <a:p>
            <a:r>
              <a:rPr lang="en-GB" dirty="0"/>
              <a:t>5pm Break / Packed Tea </a:t>
            </a:r>
            <a:r>
              <a:rPr lang="en-GB" dirty="0">
                <a:solidFill>
                  <a:srgbClr val="FF0000"/>
                </a:solidFill>
              </a:rPr>
              <a:t>*</a:t>
            </a:r>
          </a:p>
          <a:p>
            <a:r>
              <a:rPr lang="en-GB" dirty="0"/>
              <a:t>6pm Children in seats</a:t>
            </a:r>
          </a:p>
          <a:p>
            <a:r>
              <a:rPr lang="en-GB" dirty="0"/>
              <a:t>7pm Concert starts</a:t>
            </a:r>
          </a:p>
          <a:p>
            <a:r>
              <a:rPr lang="en-GB" dirty="0"/>
              <a:t>9pm Concert Finish</a:t>
            </a:r>
          </a:p>
          <a:p>
            <a:r>
              <a:rPr lang="en-GB" dirty="0"/>
              <a:t>11.15pm Return to Linton (social media updates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* See next slide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474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840E01-E905-0943-4589-C5D28D063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E50014-3D42-FD2B-4D70-65ACB10C2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I need to know and bring?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03ACC1-B1FB-6C94-3031-C1357B920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4810" y="10138"/>
            <a:ext cx="8054142" cy="6837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/>
              <a:t>Arrive on Tuesday 4th February for a normal start to the day.</a:t>
            </a:r>
          </a:p>
          <a:p>
            <a:pPr marL="0"/>
            <a:r>
              <a:rPr lang="en-US" sz="2000" dirty="0"/>
              <a:t>Wear normal school uniform including jumper (clean trainers are fine). </a:t>
            </a:r>
          </a:p>
          <a:p>
            <a:pPr marL="0"/>
            <a:r>
              <a:rPr lang="en-US" sz="2000" dirty="0"/>
              <a:t>Drop off any travel sickness medication / Forms to school office.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COACH BAG</a:t>
            </a:r>
            <a:r>
              <a:rPr lang="en-US" sz="2000" dirty="0"/>
              <a:t>: - </a:t>
            </a:r>
            <a:r>
              <a:rPr lang="en-US" sz="2000" i="1" dirty="0"/>
              <a:t>this will stay on the coach and not come into the O2</a:t>
            </a:r>
          </a:p>
          <a:p>
            <a:pPr marL="0"/>
            <a:r>
              <a:rPr lang="en-US" sz="2000" dirty="0"/>
              <a:t>White T-shirt / YV T-shirt (we will change before we leave)</a:t>
            </a:r>
          </a:p>
          <a:p>
            <a:pPr marL="0"/>
            <a:r>
              <a:rPr lang="en-US" sz="2000" dirty="0"/>
              <a:t>Packed lunch (this will be eaten in school before we leave)</a:t>
            </a:r>
          </a:p>
          <a:p>
            <a:pPr marL="0"/>
            <a:r>
              <a:rPr lang="en-US" sz="2000" dirty="0"/>
              <a:t>Normal school reading book </a:t>
            </a:r>
            <a:r>
              <a:rPr lang="en-US" sz="2000" dirty="0" err="1"/>
              <a:t>etc</a:t>
            </a:r>
            <a:r>
              <a:rPr lang="en-US" sz="2000" dirty="0"/>
              <a:t> needed for class use</a:t>
            </a:r>
          </a:p>
          <a:p>
            <a:pPr marL="0"/>
            <a:r>
              <a:rPr lang="en-US" sz="2000" dirty="0"/>
              <a:t>Warm layer (fleece?) </a:t>
            </a:r>
          </a:p>
          <a:p>
            <a:pPr marL="0"/>
            <a:r>
              <a:rPr lang="en-US" sz="2000" dirty="0"/>
              <a:t>Extra snacks – including something as a top up after our early lunch!</a:t>
            </a:r>
          </a:p>
          <a:p>
            <a:pPr marL="0"/>
            <a:r>
              <a:rPr lang="en-US" sz="2000" dirty="0"/>
              <a:t>OPTIONAL: game, book or notepad for the coach journey &amp; small pillow / rug for return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CARRIER BAG</a:t>
            </a:r>
            <a:r>
              <a:rPr lang="en-US" sz="2000" dirty="0"/>
              <a:t>: </a:t>
            </a:r>
            <a:r>
              <a:rPr lang="en-US" sz="2000" i="1" dirty="0"/>
              <a:t>children carry this with them into O2.</a:t>
            </a:r>
            <a:endParaRPr lang="en-US" sz="2000" dirty="0"/>
          </a:p>
          <a:p>
            <a:pPr marL="0"/>
            <a:r>
              <a:rPr lang="en-US" sz="2000" dirty="0"/>
              <a:t>Extra Top-up snack, following our early lunch ‘LABEL IT’!</a:t>
            </a:r>
          </a:p>
          <a:p>
            <a:pPr marL="0"/>
            <a:r>
              <a:rPr lang="en-US" sz="2000" dirty="0"/>
              <a:t>Packed Tea &amp; Drink / juice carton (no cans or glass)</a:t>
            </a:r>
          </a:p>
          <a:p>
            <a:pPr marL="0"/>
            <a:r>
              <a:rPr lang="en-US" sz="2000" dirty="0"/>
              <a:t>Refillable Water Bottle</a:t>
            </a:r>
          </a:p>
        </p:txBody>
      </p:sp>
    </p:spTree>
    <p:extLst>
      <p:ext uri="{BB962C8B-B14F-4D97-AF65-F5344CB8AC3E}">
        <p14:creationId xmlns:p14="http://schemas.microsoft.com/office/powerpoint/2010/main" val="2746535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DD1D93-8FF1-AC13-2615-ADBBA0846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C420E86-73F1-47BB-227A-00190ABD4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55E2D45-9238-F86F-A1F6-D94F717D3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BFF7B3-9FC6-A5E8-E2C6-9F0F27FF2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67847A-4D0C-D020-164F-715C7D30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9C2CC8-899A-93DF-AE6F-4BBC23374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F2DBE3-1434-9414-3D3B-F7D936631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EA7A16-6FDE-CF51-823B-6A94C7C492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06CABD-A856-6FD1-4977-97405076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I need to know and bring?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0CC01-2B6D-AD46-DDA0-A5BEF4866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34810" y="10138"/>
            <a:ext cx="8054142" cy="6837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2000" dirty="0"/>
              <a:t>Arrive on Tuesday 4th February for a normal start to the day.</a:t>
            </a:r>
          </a:p>
          <a:p>
            <a:pPr marL="0"/>
            <a:r>
              <a:rPr lang="en-US" sz="2000" dirty="0"/>
              <a:t>Wear normal school uniform including jumper (clean trainers are fine). </a:t>
            </a:r>
          </a:p>
          <a:p>
            <a:pPr marL="0"/>
            <a:r>
              <a:rPr lang="en-US" sz="2000" dirty="0"/>
              <a:t>Drop off any travel sickness medication / Forms to school office.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COACH BAG</a:t>
            </a:r>
            <a:r>
              <a:rPr lang="en-US" sz="2000" dirty="0"/>
              <a:t>: - </a:t>
            </a:r>
            <a:r>
              <a:rPr lang="en-US" sz="2000" i="1" dirty="0"/>
              <a:t>this will stay on the coach and not come into the O2</a:t>
            </a:r>
          </a:p>
          <a:p>
            <a:pPr marL="0"/>
            <a:r>
              <a:rPr lang="en-US" sz="2000" dirty="0"/>
              <a:t>White T-shirt / YV T-shirt (we will change before we leave)</a:t>
            </a:r>
          </a:p>
          <a:p>
            <a:pPr marL="0"/>
            <a:r>
              <a:rPr lang="en-US" sz="2000" dirty="0"/>
              <a:t>Packed lunch (this will be eaten in school before we leave)</a:t>
            </a:r>
          </a:p>
          <a:p>
            <a:pPr marL="0"/>
            <a:r>
              <a:rPr lang="en-US" sz="2000" dirty="0"/>
              <a:t>Normal school reading book </a:t>
            </a:r>
            <a:r>
              <a:rPr lang="en-US" sz="2000" dirty="0" err="1"/>
              <a:t>etc</a:t>
            </a:r>
            <a:r>
              <a:rPr lang="en-US" sz="2000" dirty="0"/>
              <a:t> needed for class use</a:t>
            </a:r>
          </a:p>
          <a:p>
            <a:pPr marL="0"/>
            <a:r>
              <a:rPr lang="en-US" sz="2000" dirty="0"/>
              <a:t>Warm layer (fleece?) </a:t>
            </a:r>
          </a:p>
          <a:p>
            <a:pPr marL="0"/>
            <a:r>
              <a:rPr lang="en-US" sz="2000" dirty="0"/>
              <a:t>Extra snacks</a:t>
            </a:r>
          </a:p>
          <a:p>
            <a:pPr marL="0"/>
            <a:r>
              <a:rPr lang="en-US" sz="2000" dirty="0"/>
              <a:t>OPTIONAL: game, book or notepad for the coach journey &amp; small pillow / rug for return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CARRIER BAG: </a:t>
            </a:r>
            <a:r>
              <a:rPr lang="en-US" sz="2000" i="1" dirty="0"/>
              <a:t>children carry this with them into O2.</a:t>
            </a:r>
            <a:endParaRPr lang="en-US" sz="2000" dirty="0"/>
          </a:p>
          <a:p>
            <a:pPr marL="0"/>
            <a:r>
              <a:rPr lang="en-US" sz="2000" dirty="0"/>
              <a:t>Extra Top-up snack, following our early lunch ‘LABEL IT’</a:t>
            </a:r>
          </a:p>
          <a:p>
            <a:pPr marL="0"/>
            <a:r>
              <a:rPr lang="en-US" sz="2000" dirty="0"/>
              <a:t>Packed Tea &amp; Drink / juice carton (no cans or glass)</a:t>
            </a:r>
          </a:p>
          <a:p>
            <a:pPr marL="0"/>
            <a:r>
              <a:rPr lang="en-US" sz="2000" dirty="0"/>
              <a:t>Refillable Water Bottle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5B2929B-D6B5-EF00-2EE7-6557B78ED273}"/>
              </a:ext>
            </a:extLst>
          </p:cNvPr>
          <p:cNvSpPr/>
          <p:nvPr/>
        </p:nvSpPr>
        <p:spPr>
          <a:xfrm>
            <a:off x="466722" y="4256314"/>
            <a:ext cx="2936240" cy="2428240"/>
          </a:xfrm>
          <a:prstGeom prst="wedgeEllipseCallout">
            <a:avLst>
              <a:gd name="adj1" fmla="val 66710"/>
              <a:gd name="adj2" fmla="val 47438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E6F47-29D0-A01B-CF32-E8B38147F58C}"/>
              </a:ext>
            </a:extLst>
          </p:cNvPr>
          <p:cNvSpPr txBox="1"/>
          <p:nvPr/>
        </p:nvSpPr>
        <p:spPr>
          <a:xfrm>
            <a:off x="762000" y="4731770"/>
            <a:ext cx="24479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circumstances allow, children can arrive late (up to 10.40am) in school on Wednesday 5</a:t>
            </a:r>
            <a:r>
              <a:rPr lang="en-GB" baseline="30000" dirty="0"/>
              <a:t>th</a:t>
            </a:r>
            <a:r>
              <a:rPr lang="en-GB" dirty="0"/>
              <a:t> Feb</a:t>
            </a:r>
          </a:p>
        </p:txBody>
      </p:sp>
    </p:spTree>
    <p:extLst>
      <p:ext uri="{BB962C8B-B14F-4D97-AF65-F5344CB8AC3E}">
        <p14:creationId xmlns:p14="http://schemas.microsoft.com/office/powerpoint/2010/main" val="145597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F2D21F-FDFA-9B9B-B171-A2F16F3FD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02E67-EFF5-54AB-25AA-EC7EDDB3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do I need remember?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2F58F3-A635-446E-6B52-C5955CB7D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59757" y="-98655"/>
            <a:ext cx="5566560" cy="50181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/>
              <a:t>Please remember we are a nut free school</a:t>
            </a:r>
          </a:p>
          <a:p>
            <a:r>
              <a:rPr lang="en-US" sz="2400" dirty="0"/>
              <a:t>Please cancel any booked school lunch as you will be charged by INNOVATE</a:t>
            </a:r>
          </a:p>
          <a:p>
            <a:r>
              <a:rPr lang="en-US" sz="2400" dirty="0"/>
              <a:t>FSM / school can provide packed lunch if booked in the usual way</a:t>
            </a:r>
          </a:p>
          <a:p>
            <a:r>
              <a:rPr lang="en-US" sz="2400" dirty="0"/>
              <a:t>PARENTS PLEASE FILL OUT MEDICAL / EMERGENCY FORM BY MONDAY 27</a:t>
            </a:r>
            <a:r>
              <a:rPr lang="en-US" sz="2400" baseline="30000" dirty="0"/>
              <a:t>th</a:t>
            </a:r>
            <a:r>
              <a:rPr lang="en-US" sz="2400" dirty="0"/>
              <a:t> JANUARY 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https://forms.office.com/e/W1ETFHPSW5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4568E6-E16D-74F9-1FE3-722BF46F5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8569" y="2236417"/>
            <a:ext cx="1536709" cy="423919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885C3B38-6B8A-390E-220A-71F30A17C671}"/>
              </a:ext>
            </a:extLst>
          </p:cNvPr>
          <p:cNvSpPr/>
          <p:nvPr/>
        </p:nvSpPr>
        <p:spPr>
          <a:xfrm>
            <a:off x="9564116" y="51808"/>
            <a:ext cx="2532888" cy="1307483"/>
          </a:xfrm>
          <a:prstGeom prst="wedgeEllipseCallout">
            <a:avLst>
              <a:gd name="adj1" fmla="val 28965"/>
              <a:gd name="adj2" fmla="val 9671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A27E1-2E08-85CF-A626-E817ED6D2D2D}"/>
              </a:ext>
            </a:extLst>
          </p:cNvPr>
          <p:cNvSpPr txBox="1"/>
          <p:nvPr/>
        </p:nvSpPr>
        <p:spPr>
          <a:xfrm>
            <a:off x="9753600" y="382385"/>
            <a:ext cx="215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‘Checklist’ to stick to your fridge!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3BFC7-6EE6-410D-955C-A128C4EEE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476" y="4244516"/>
            <a:ext cx="2412461" cy="241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2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A1434-43C6-8E82-8644-04B2361AD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9276-58F0-028D-C1F2-99DFE25D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u="sng" dirty="0"/>
              <a:t>Evening Concert – are you attending?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A94D6-6673-2682-1263-9D0FF763A4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1728" y="1017069"/>
            <a:ext cx="8737884" cy="4525963"/>
          </a:xfrm>
        </p:spPr>
        <p:txBody>
          <a:bodyPr>
            <a:normAutofit/>
          </a:bodyPr>
          <a:lstStyle/>
          <a:p>
            <a:r>
              <a:rPr lang="en-GB" dirty="0"/>
              <a:t>Download AXS app</a:t>
            </a:r>
          </a:p>
          <a:p>
            <a:r>
              <a:rPr lang="en-GB" dirty="0"/>
              <a:t>Check the O2 website - FAQs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https://help.theo2.co.uk/hc/en-gb</a:t>
            </a:r>
            <a:endParaRPr lang="en-GB" dirty="0"/>
          </a:p>
          <a:p>
            <a:r>
              <a:rPr lang="en-GB" dirty="0"/>
              <a:t>Plan ahead for parking / travel</a:t>
            </a:r>
          </a:p>
          <a:p>
            <a:r>
              <a:rPr lang="en-GB" dirty="0"/>
              <a:t>Read O2 SECURITY &amp; Bag Policy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https://www.theo2.co.uk/visit-us/security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AE6703-BDAF-861A-C0B1-E433080C6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76" y="4151832"/>
            <a:ext cx="5991497" cy="2483992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87AB82E-EBC5-5956-8D99-5BAE97401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1330" y="1051558"/>
            <a:ext cx="4111897" cy="54145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 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213B9AA-C721-7012-9F28-0CBDB1147923}"/>
              </a:ext>
            </a:extLst>
          </p:cNvPr>
          <p:cNvSpPr txBox="1">
            <a:spLocks/>
          </p:cNvSpPr>
          <p:nvPr/>
        </p:nvSpPr>
        <p:spPr>
          <a:xfrm>
            <a:off x="7355840" y="1177489"/>
            <a:ext cx="4836160" cy="5994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/>
              <a:t>Ensure AXS account is on a device with you at O2, and uses the email that Mrs Mason has for choir.</a:t>
            </a:r>
          </a:p>
          <a:p>
            <a:pPr marL="0" indent="0">
              <a:buNone/>
            </a:pPr>
            <a:r>
              <a:rPr lang="en-GB" sz="2400" dirty="0"/>
              <a:t>If you are travelling with us on the coach, please remember to take the coach driver’s details (registration no. / telephone no.) and follow instructions for being back at the coach on time. </a:t>
            </a:r>
          </a:p>
          <a:p>
            <a:pPr marL="0" indent="0">
              <a:buNone/>
            </a:pPr>
            <a:r>
              <a:rPr lang="en-GB" sz="2400" b="1" dirty="0"/>
              <a:t>In the unlikely event of an emergency evacuation of 02, please follow instructions from arena security.</a:t>
            </a:r>
          </a:p>
          <a:p>
            <a:pPr marL="0" indent="0">
              <a:buNone/>
            </a:pPr>
            <a:r>
              <a:rPr lang="en-GB" sz="2400" b="1" dirty="0">
                <a:solidFill>
                  <a:srgbClr val="FF0000"/>
                </a:solidFill>
              </a:rPr>
              <a:t>We will do the same, prioritising the children’s safety. We will depart on our coach. We will contact you when it is safe to so.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6681F0-4953-96D0-BF98-F76648B71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1653" y="1017069"/>
            <a:ext cx="2023239" cy="202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0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6DAC4-76B7-C0D3-4F1C-3007E747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E0D90-4C5E-9919-C0F5-71ABBA6494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9FD7A8-90D3-E9D5-FDF6-37118164E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8C2171-CC9E-7588-C425-5729B4B01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pic>
        <p:nvPicPr>
          <p:cNvPr id="1034" name="Picture 10" descr="Image result for london O2">
            <a:extLst>
              <a:ext uri="{FF2B5EF4-FFF2-40B4-BE49-F238E27FC236}">
                <a16:creationId xmlns:a16="http://schemas.microsoft.com/office/drawing/2014/main" id="{479E2368-2C93-FFAC-32DA-5E5D80A7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20" y="1740638"/>
            <a:ext cx="7711323" cy="43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35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9816"/>
            <a:ext cx="9144000" cy="975769"/>
          </a:xfrm>
        </p:spPr>
        <p:txBody>
          <a:bodyPr/>
          <a:lstStyle/>
          <a:p>
            <a:r>
              <a:rPr lang="en-GB" dirty="0"/>
              <a:t>Journey to Young Voices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6" y="169816"/>
            <a:ext cx="1162050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10" y="0"/>
            <a:ext cx="1780808" cy="1740639"/>
          </a:xfrm>
          <a:prstGeom prst="rect">
            <a:avLst/>
          </a:prstGeom>
        </p:spPr>
      </p:pic>
      <p:pic>
        <p:nvPicPr>
          <p:cNvPr id="1034" name="Picture 10" descr="Image result for london 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20" y="1740638"/>
            <a:ext cx="7711323" cy="433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18707" y="2647007"/>
            <a:ext cx="30329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CW Precursive 1J" panose="03050602040000000000" pitchFamily="66" charset="0"/>
              </a:rPr>
              <a:t>M11</a:t>
            </a:r>
          </a:p>
          <a:p>
            <a:r>
              <a:rPr lang="en-GB" dirty="0">
                <a:latin typeface="CCW Precursive 1J" panose="03050602040000000000" pitchFamily="66" charset="0"/>
              </a:rPr>
              <a:t>A12</a:t>
            </a:r>
          </a:p>
          <a:p>
            <a:r>
              <a:rPr lang="en-GB" dirty="0" err="1">
                <a:latin typeface="CCW Precursive 1J" panose="03050602040000000000" pitchFamily="66" charset="0"/>
              </a:rPr>
              <a:t>Blackwall</a:t>
            </a:r>
            <a:r>
              <a:rPr lang="en-GB" dirty="0">
                <a:latin typeface="CCW Precursive 1J" panose="03050602040000000000" pitchFamily="66" charset="0"/>
              </a:rPr>
              <a:t> Tunnel </a:t>
            </a:r>
          </a:p>
          <a:p>
            <a:r>
              <a:rPr lang="en-GB" dirty="0">
                <a:latin typeface="CCW Precursive 1J" panose="03050602040000000000" pitchFamily="66" charset="0"/>
              </a:rPr>
              <a:t>(River Thames)</a:t>
            </a:r>
          </a:p>
          <a:p>
            <a:r>
              <a:rPr lang="en-GB" dirty="0">
                <a:latin typeface="CCW Precursive 1J" panose="03050602040000000000" pitchFamily="66" charset="0"/>
              </a:rPr>
              <a:t>Greenwich – London</a:t>
            </a:r>
          </a:p>
          <a:p>
            <a:endParaRPr lang="en-GB" dirty="0">
              <a:latin typeface="CCW Precursive 1J" panose="03050602040000000000" pitchFamily="66" charset="0"/>
            </a:endParaRPr>
          </a:p>
          <a:p>
            <a:r>
              <a:rPr lang="en-GB" b="1" dirty="0">
                <a:latin typeface="CCW Precursive 1J" panose="03050602040000000000" pitchFamily="66" charset="0"/>
              </a:rPr>
              <a:t>Approx 1 hr 50</a:t>
            </a:r>
          </a:p>
        </p:txBody>
      </p:sp>
    </p:spTree>
    <p:extLst>
      <p:ext uri="{BB962C8B-B14F-4D97-AF65-F5344CB8AC3E}">
        <p14:creationId xmlns:p14="http://schemas.microsoft.com/office/powerpoint/2010/main" val="4152379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EB74AFC5A1428A964C13DA636713" ma:contentTypeVersion="20" ma:contentTypeDescription="Create a new document." ma:contentTypeScope="" ma:versionID="8c94cec65a228599c6069c2a632724d8">
  <xsd:schema xmlns:xsd="http://www.w3.org/2001/XMLSchema" xmlns:xs="http://www.w3.org/2001/XMLSchema" xmlns:p="http://schemas.microsoft.com/office/2006/metadata/properties" xmlns:ns2="6ee58262-881c-487b-88d5-c642b1c48832" xmlns:ns3="4ee28a76-0179-4dd0-a712-221c20da1d58" targetNamespace="http://schemas.microsoft.com/office/2006/metadata/properties" ma:root="true" ma:fieldsID="7d856b09ee175842802d2cfee4cfd875" ns2:_="" ns3:_="">
    <xsd:import namespace="6ee58262-881c-487b-88d5-c642b1c48832"/>
    <xsd:import namespace="4ee28a76-0179-4dd0-a712-221c20da1d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58262-881c-487b-88d5-c642b1c488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1be7bfe-32ee-4e76-a370-101bf82a25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28a76-0179-4dd0-a712-221c20da1d5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6741c8a-b454-4cf3-a5eb-c0ba5a9e425f}" ma:internalName="TaxCatchAll" ma:showField="CatchAllData" ma:web="4ee28a76-0179-4dd0-a712-221c20da1d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ee28a76-0179-4dd0-a712-221c20da1d58" xsi:nil="true"/>
    <lcf76f155ced4ddcb4097134ff3c332f xmlns="6ee58262-881c-487b-88d5-c642b1c4883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F72AB46-D233-45C7-86AD-9E740FAA57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75972F-A3C7-44BA-8AA3-FA1A038540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e58262-881c-487b-88d5-c642b1c48832"/>
    <ds:schemaRef ds:uri="4ee28a76-0179-4dd0-a712-221c20da1d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1B67B2-7C47-4CC4-BBFE-F8831F4417AB}">
  <ds:schemaRefs>
    <ds:schemaRef ds:uri="http://purl.org/dc/dcmitype/"/>
    <ds:schemaRef ds:uri="http://purl.org/dc/elements/1.1/"/>
    <ds:schemaRef ds:uri="http://schemas.microsoft.com/office/2006/documentManagement/types"/>
    <ds:schemaRef ds:uri="4ee28a76-0179-4dd0-a712-221c20da1d58"/>
    <ds:schemaRef ds:uri="6ee58262-881c-487b-88d5-c642b1c48832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1191</Words>
  <Application>Microsoft Office PowerPoint</Application>
  <PresentationFormat>Widescreen</PresentationFormat>
  <Paragraphs>208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CCW Precursive 1J</vt:lpstr>
      <vt:lpstr>Office Theme</vt:lpstr>
      <vt:lpstr>Young Voices 2025</vt:lpstr>
      <vt:lpstr>Young Voices 2025</vt:lpstr>
      <vt:lpstr>Staffing, Travel and Approx. Times</vt:lpstr>
      <vt:lpstr>What do I need to know and bring?</vt:lpstr>
      <vt:lpstr>What do I need to know and bring?</vt:lpstr>
      <vt:lpstr>What do I need remember?</vt:lpstr>
      <vt:lpstr>Evening Concert – are you attending?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Journey to Young Voices</vt:lpstr>
      <vt:lpstr>Staffing, Travel and Approx. Times</vt:lpstr>
      <vt:lpstr>What do I need to know and bring?</vt:lpstr>
      <vt:lpstr> 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to Young Voices</dc:title>
  <dc:creator>Mason Emma</dc:creator>
  <cp:lastModifiedBy>Mason, Mrs E</cp:lastModifiedBy>
  <cp:revision>11</cp:revision>
  <dcterms:created xsi:type="dcterms:W3CDTF">2020-02-05T20:39:51Z</dcterms:created>
  <dcterms:modified xsi:type="dcterms:W3CDTF">2025-01-09T16:50:36Z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0x01010028E7AC759C9EB84EBF2F6EFF56EE4E91</vt:lpwstr>
  </property>
  <property fmtid="{D5CDD505-2E9C-101B-9397-08002B2CF9AE}" pid="3" name="MediaServiceImageTags">
    <vt:lpwstr/>
  </property>
</Properties>
</file>