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62" r:id="rId6"/>
    <p:sldId id="257" r:id="rId7"/>
    <p:sldId id="258" r:id="rId8"/>
    <p:sldId id="260" r:id="rId9"/>
    <p:sldId id="261"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06DFF-6BD8-977A-A56D-9EDEB4F06B9B}" v="24" dt="2025-06-06T14:47:19.904"/>
    <p1510:client id="{DD4E1EE5-36DA-4879-9D1D-983179BBE6AC}" v="15" dt="2025-06-05T17:48:56.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ie,  M" userId="S::mgracie@lintonheightsjunior.org::f7637926-6250-4067-96fd-eb25a59cc8b2" providerId="AD" clId="Web-{4AB542AA-1C09-8292-5A50-5BA60DE52781}"/>
    <pc:docChg chg="delSld modSld">
      <pc:chgData name="Gracie,  M" userId="S::mgracie@lintonheightsjunior.org::f7637926-6250-4067-96fd-eb25a59cc8b2" providerId="AD" clId="Web-{4AB542AA-1C09-8292-5A50-5BA60DE52781}" dt="2024-06-24T15:08:34.172" v="66" actId="20577"/>
      <pc:docMkLst>
        <pc:docMk/>
      </pc:docMkLst>
      <pc:sldChg chg="modSp">
        <pc:chgData name="Gracie,  M" userId="S::mgracie@lintonheightsjunior.org::f7637926-6250-4067-96fd-eb25a59cc8b2" providerId="AD" clId="Web-{4AB542AA-1C09-8292-5A50-5BA60DE52781}" dt="2024-06-24T15:04:17.522" v="16" actId="20577"/>
        <pc:sldMkLst>
          <pc:docMk/>
          <pc:sldMk cId="1632277759" sldId="257"/>
        </pc:sldMkLst>
        <pc:spChg chg="mod">
          <ac:chgData name="Gracie,  M" userId="S::mgracie@lintonheightsjunior.org::f7637926-6250-4067-96fd-eb25a59cc8b2" providerId="AD" clId="Web-{4AB542AA-1C09-8292-5A50-5BA60DE52781}" dt="2024-06-24T15:04:17.522" v="16" actId="20577"/>
          <ac:spMkLst>
            <pc:docMk/>
            <pc:sldMk cId="1632277759" sldId="257"/>
            <ac:spMk id="2" creationId="{00000000-0000-0000-0000-000000000000}"/>
          </ac:spMkLst>
        </pc:spChg>
      </pc:sldChg>
      <pc:sldChg chg="modSp">
        <pc:chgData name="Gracie,  M" userId="S::mgracie@lintonheightsjunior.org::f7637926-6250-4067-96fd-eb25a59cc8b2" providerId="AD" clId="Web-{4AB542AA-1C09-8292-5A50-5BA60DE52781}" dt="2024-06-24T15:05:23.415" v="29" actId="20577"/>
        <pc:sldMkLst>
          <pc:docMk/>
          <pc:sldMk cId="2645522470" sldId="258"/>
        </pc:sldMkLst>
        <pc:spChg chg="mod">
          <ac:chgData name="Gracie,  M" userId="S::mgracie@lintonheightsjunior.org::f7637926-6250-4067-96fd-eb25a59cc8b2" providerId="AD" clId="Web-{4AB542AA-1C09-8292-5A50-5BA60DE52781}" dt="2024-06-24T15:05:23.415" v="29" actId="20577"/>
          <ac:spMkLst>
            <pc:docMk/>
            <pc:sldMk cId="2645522470" sldId="258"/>
            <ac:spMk id="2" creationId="{00000000-0000-0000-0000-000000000000}"/>
          </ac:spMkLst>
        </pc:spChg>
      </pc:sldChg>
      <pc:sldChg chg="del">
        <pc:chgData name="Gracie,  M" userId="S::mgracie@lintonheightsjunior.org::f7637926-6250-4067-96fd-eb25a59cc8b2" providerId="AD" clId="Web-{4AB542AA-1C09-8292-5A50-5BA60DE52781}" dt="2024-06-24T15:04:01.427" v="14"/>
        <pc:sldMkLst>
          <pc:docMk/>
          <pc:sldMk cId="968287054" sldId="259"/>
        </pc:sldMkLst>
      </pc:sldChg>
      <pc:sldChg chg="modSp">
        <pc:chgData name="Gracie,  M" userId="S::mgracie@lintonheightsjunior.org::f7637926-6250-4067-96fd-eb25a59cc8b2" providerId="AD" clId="Web-{4AB542AA-1C09-8292-5A50-5BA60DE52781}" dt="2024-06-24T15:06:22.729" v="54" actId="20577"/>
        <pc:sldMkLst>
          <pc:docMk/>
          <pc:sldMk cId="253567530" sldId="260"/>
        </pc:sldMkLst>
        <pc:spChg chg="mod">
          <ac:chgData name="Gracie,  M" userId="S::mgracie@lintonheightsjunior.org::f7637926-6250-4067-96fd-eb25a59cc8b2" providerId="AD" clId="Web-{4AB542AA-1C09-8292-5A50-5BA60DE52781}" dt="2024-06-24T15:06:22.729" v="54" actId="20577"/>
          <ac:spMkLst>
            <pc:docMk/>
            <pc:sldMk cId="253567530" sldId="260"/>
            <ac:spMk id="2" creationId="{00000000-0000-0000-0000-000000000000}"/>
          </ac:spMkLst>
        </pc:spChg>
      </pc:sldChg>
      <pc:sldChg chg="modSp">
        <pc:chgData name="Gracie,  M" userId="S::mgracie@lintonheightsjunior.org::f7637926-6250-4067-96fd-eb25a59cc8b2" providerId="AD" clId="Web-{4AB542AA-1C09-8292-5A50-5BA60DE52781}" dt="2024-06-24T15:08:34.172" v="66" actId="20577"/>
        <pc:sldMkLst>
          <pc:docMk/>
          <pc:sldMk cId="225303439" sldId="261"/>
        </pc:sldMkLst>
        <pc:spChg chg="mod">
          <ac:chgData name="Gracie,  M" userId="S::mgracie@lintonheightsjunior.org::f7637926-6250-4067-96fd-eb25a59cc8b2" providerId="AD" clId="Web-{4AB542AA-1C09-8292-5A50-5BA60DE52781}" dt="2024-06-24T15:08:34.172" v="66" actId="20577"/>
          <ac:spMkLst>
            <pc:docMk/>
            <pc:sldMk cId="225303439" sldId="261"/>
            <ac:spMk id="2" creationId="{00000000-0000-0000-0000-000000000000}"/>
          </ac:spMkLst>
        </pc:spChg>
      </pc:sldChg>
      <pc:sldChg chg="modSp">
        <pc:chgData name="Gracie,  M" userId="S::mgracie@lintonheightsjunior.org::f7637926-6250-4067-96fd-eb25a59cc8b2" providerId="AD" clId="Web-{4AB542AA-1C09-8292-5A50-5BA60DE52781}" dt="2024-06-24T15:03:40.895" v="13" actId="20577"/>
        <pc:sldMkLst>
          <pc:docMk/>
          <pc:sldMk cId="419837972" sldId="262"/>
        </pc:sldMkLst>
        <pc:spChg chg="mod">
          <ac:chgData name="Gracie,  M" userId="S::mgracie@lintonheightsjunior.org::f7637926-6250-4067-96fd-eb25a59cc8b2" providerId="AD" clId="Web-{4AB542AA-1C09-8292-5A50-5BA60DE52781}" dt="2024-06-24T15:03:40.895" v="13" actId="20577"/>
          <ac:spMkLst>
            <pc:docMk/>
            <pc:sldMk cId="419837972" sldId="262"/>
            <ac:spMk id="2" creationId="{00000000-0000-0000-0000-000000000000}"/>
          </ac:spMkLst>
        </pc:spChg>
      </pc:sldChg>
    </pc:docChg>
  </pc:docChgLst>
  <pc:docChgLst>
    <pc:chgData name="Gracie, Mr M" userId="S::mgracie@lintonheightsjunior.org::f7637926-6250-4067-96fd-eb25a59cc8b2" providerId="AD" clId="Web-{40E06DFF-6BD8-977A-A56D-9EDEB4F06B9B}"/>
    <pc:docChg chg="modSld">
      <pc:chgData name="Gracie, Mr M" userId="S::mgracie@lintonheightsjunior.org::f7637926-6250-4067-96fd-eb25a59cc8b2" providerId="AD" clId="Web-{40E06DFF-6BD8-977A-A56D-9EDEB4F06B9B}" dt="2025-06-06T14:47:19.904" v="22" actId="20577"/>
      <pc:docMkLst>
        <pc:docMk/>
      </pc:docMkLst>
      <pc:sldChg chg="modSp">
        <pc:chgData name="Gracie, Mr M" userId="S::mgracie@lintonheightsjunior.org::f7637926-6250-4067-96fd-eb25a59cc8b2" providerId="AD" clId="Web-{40E06DFF-6BD8-977A-A56D-9EDEB4F06B9B}" dt="2025-06-06T14:32:18.065" v="6" actId="20577"/>
        <pc:sldMkLst>
          <pc:docMk/>
          <pc:sldMk cId="1056671335" sldId="256"/>
        </pc:sldMkLst>
        <pc:spChg chg="mod">
          <ac:chgData name="Gracie, Mr M" userId="S::mgracie@lintonheightsjunior.org::f7637926-6250-4067-96fd-eb25a59cc8b2" providerId="AD" clId="Web-{40E06DFF-6BD8-977A-A56D-9EDEB4F06B9B}" dt="2025-06-06T14:32:18.065" v="6" actId="20577"/>
          <ac:spMkLst>
            <pc:docMk/>
            <pc:sldMk cId="1056671335" sldId="256"/>
            <ac:spMk id="3" creationId="{00000000-0000-0000-0000-000000000000}"/>
          </ac:spMkLst>
        </pc:spChg>
      </pc:sldChg>
      <pc:sldChg chg="modSp">
        <pc:chgData name="Gracie, Mr M" userId="S::mgracie@lintonheightsjunior.org::f7637926-6250-4067-96fd-eb25a59cc8b2" providerId="AD" clId="Web-{40E06DFF-6BD8-977A-A56D-9EDEB4F06B9B}" dt="2025-06-06T14:47:19.904" v="22" actId="20577"/>
        <pc:sldMkLst>
          <pc:docMk/>
          <pc:sldMk cId="2645522470" sldId="258"/>
        </pc:sldMkLst>
        <pc:spChg chg="mod">
          <ac:chgData name="Gracie, Mr M" userId="S::mgracie@lintonheightsjunior.org::f7637926-6250-4067-96fd-eb25a59cc8b2" providerId="AD" clId="Web-{40E06DFF-6BD8-977A-A56D-9EDEB4F06B9B}" dt="2025-06-06T14:47:19.904" v="22" actId="20577"/>
          <ac:spMkLst>
            <pc:docMk/>
            <pc:sldMk cId="2645522470" sldId="258"/>
            <ac:spMk id="2" creationId="{00000000-0000-0000-0000-000000000000}"/>
          </ac:spMkLst>
        </pc:spChg>
      </pc:sldChg>
    </pc:docChg>
  </pc:docChgLst>
  <pc:docChgLst>
    <pc:chgData name="Walbanke-Taylor, Mrs L" userId="S::ltaylor@lintonheightsjunior.org::4367bc4b-8e3b-4622-8e69-e42304a88bc9" providerId="AD" clId="Web-{DD4E1EE5-36DA-4879-9D1D-983179BBE6AC}"/>
    <pc:docChg chg="modSld">
      <pc:chgData name="Walbanke-Taylor, Mrs L" userId="S::ltaylor@lintonheightsjunior.org::4367bc4b-8e3b-4622-8e69-e42304a88bc9" providerId="AD" clId="Web-{DD4E1EE5-36DA-4879-9D1D-983179BBE6AC}" dt="2025-06-05T17:48:56.372" v="16" actId="20577"/>
      <pc:docMkLst>
        <pc:docMk/>
      </pc:docMkLst>
      <pc:sldChg chg="modSp">
        <pc:chgData name="Walbanke-Taylor, Mrs L" userId="S::ltaylor@lintonheightsjunior.org::4367bc4b-8e3b-4622-8e69-e42304a88bc9" providerId="AD" clId="Web-{DD4E1EE5-36DA-4879-9D1D-983179BBE6AC}" dt="2025-06-05T17:48:56.372" v="16" actId="20577"/>
        <pc:sldMkLst>
          <pc:docMk/>
          <pc:sldMk cId="2645522470" sldId="258"/>
        </pc:sldMkLst>
        <pc:spChg chg="mod">
          <ac:chgData name="Walbanke-Taylor, Mrs L" userId="S::ltaylor@lintonheightsjunior.org::4367bc4b-8e3b-4622-8e69-e42304a88bc9" providerId="AD" clId="Web-{DD4E1EE5-36DA-4879-9D1D-983179BBE6AC}" dt="2025-06-05T17:48:56.372" v="16" actId="20577"/>
          <ac:spMkLst>
            <pc:docMk/>
            <pc:sldMk cId="2645522470" sldId="25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57360-BDAE-4208-8426-6B555EDE5BB5}" type="datetimeFigureOut">
              <a:rPr lang="en-GB" smtClean="0"/>
              <a:t>06/06/2025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DBD77-694C-4B4D-BAAD-E7CB775EB6F2}" type="slidenum">
              <a:rPr lang="en-GB" smtClean="0"/>
              <a:t>‹#›</a:t>
            </a:fld>
            <a:endParaRPr lang="en-GB"/>
          </a:p>
        </p:txBody>
      </p:sp>
    </p:spTree>
    <p:extLst>
      <p:ext uri="{BB962C8B-B14F-4D97-AF65-F5344CB8AC3E}">
        <p14:creationId xmlns:p14="http://schemas.microsoft.com/office/powerpoint/2010/main" val="2133191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68DBD77-694C-4B4D-BAAD-E7CB775EB6F2}" type="slidenum">
              <a:rPr lang="en-GB" smtClean="0"/>
              <a:t>1</a:t>
            </a:fld>
            <a:endParaRPr lang="en-GB"/>
          </a:p>
        </p:txBody>
      </p:sp>
    </p:spTree>
    <p:extLst>
      <p:ext uri="{BB962C8B-B14F-4D97-AF65-F5344CB8AC3E}">
        <p14:creationId xmlns:p14="http://schemas.microsoft.com/office/powerpoint/2010/main" val="38581047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7020145-A96A-434C-A9B3-C656C35EC3C8}" type="datetimeFigureOut">
              <a:rPr lang="en-GB" smtClean="0"/>
              <a:t>06/06/2025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1964F62-E806-4A08-8492-6F38F20FA4D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020145-A96A-434C-A9B3-C656C35EC3C8}"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64F62-E806-4A08-8492-6F38F20FA4D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020145-A96A-434C-A9B3-C656C35EC3C8}"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64F62-E806-4A08-8492-6F38F20FA4D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020145-A96A-434C-A9B3-C656C35EC3C8}"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64F62-E806-4A08-8492-6F38F20FA4DA}"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7020145-A96A-434C-A9B3-C656C35EC3C8}"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964F62-E806-4A08-8492-6F38F20FA4DA}"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7020145-A96A-434C-A9B3-C656C35EC3C8}"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964F62-E806-4A08-8492-6F38F20FA4DA}"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7020145-A96A-434C-A9B3-C656C35EC3C8}" type="datetimeFigureOut">
              <a:rPr lang="en-GB" smtClean="0"/>
              <a:t>06/06/2025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964F62-E806-4A08-8492-6F38F20FA4D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020145-A96A-434C-A9B3-C656C35EC3C8}" type="datetimeFigureOut">
              <a:rPr lang="en-GB" smtClean="0"/>
              <a:t>06/06/2025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964F62-E806-4A08-8492-6F38F20FA4DA}"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20145-A96A-434C-A9B3-C656C35EC3C8}" type="datetimeFigureOut">
              <a:rPr lang="en-GB" smtClean="0"/>
              <a:t>06/06/2025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964F62-E806-4A08-8492-6F38F20FA4D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7020145-A96A-434C-A9B3-C656C35EC3C8}"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964F62-E806-4A08-8492-6F38F20FA4D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7020145-A96A-434C-A9B3-C656C35EC3C8}" type="datetimeFigureOut">
              <a:rPr lang="en-GB" smtClean="0"/>
              <a:t>06/06/2025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1964F62-E806-4A08-8492-6F38F20FA4DA}"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7020145-A96A-434C-A9B3-C656C35EC3C8}" type="datetimeFigureOut">
              <a:rPr lang="en-GB" smtClean="0"/>
              <a:t>06/06/2025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1964F62-E806-4A08-8492-6F38F20FA4D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132856"/>
            <a:ext cx="7772400" cy="1829761"/>
          </a:xfrm>
        </p:spPr>
        <p:txBody>
          <a:bodyPr/>
          <a:lstStyle/>
          <a:p>
            <a:r>
              <a:rPr lang="en-GB" dirty="0"/>
              <a:t>Year 4 Sleepover 2025</a:t>
            </a:r>
          </a:p>
        </p:txBody>
      </p:sp>
      <p:sp>
        <p:nvSpPr>
          <p:cNvPr id="3" name="Subtitle 2"/>
          <p:cNvSpPr>
            <a:spLocks noGrp="1"/>
          </p:cNvSpPr>
          <p:nvPr>
            <p:ph type="subTitle" idx="1"/>
          </p:nvPr>
        </p:nvSpPr>
        <p:spPr>
          <a:xfrm>
            <a:off x="683568" y="4005064"/>
            <a:ext cx="7772400" cy="1199704"/>
          </a:xfrm>
        </p:spPr>
        <p:txBody>
          <a:bodyPr vert="horz" lIns="45720" tIns="45720" rIns="45720" bIns="45720" anchor="t">
            <a:normAutofit/>
          </a:bodyPr>
          <a:lstStyle/>
          <a:p>
            <a:pPr marR="63500"/>
            <a:r>
              <a:rPr lang="en-GB" dirty="0"/>
              <a:t>Thursday 26</a:t>
            </a:r>
            <a:r>
              <a:rPr lang="en-GB" baseline="30000" dirty="0"/>
              <a:t>th</a:t>
            </a:r>
            <a:r>
              <a:rPr lang="en-GB" dirty="0"/>
              <a:t> June 5.30pm drop off</a:t>
            </a:r>
            <a:endParaRPr lang="en-US" dirty="0"/>
          </a:p>
          <a:p>
            <a:pPr marR="63500"/>
            <a:r>
              <a:rPr lang="en-GB" dirty="0"/>
              <a:t>Friday 27</a:t>
            </a:r>
            <a:r>
              <a:rPr lang="en-GB" baseline="30000" dirty="0"/>
              <a:t>th</a:t>
            </a:r>
            <a:r>
              <a:rPr lang="en-GB" dirty="0"/>
              <a:t> June 7.30am pick up</a:t>
            </a:r>
            <a:endParaRPr lang="en-GB" dirty="0">
              <a:cs typeface="Lucida Sans Unicode"/>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116632"/>
            <a:ext cx="2589479" cy="2755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6671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vert="horz" lIns="91440" tIns="45720" rIns="91440" bIns="45720" anchor="t">
            <a:normAutofit lnSpcReduction="10000"/>
          </a:bodyPr>
          <a:lstStyle/>
          <a:p>
            <a:pPr indent="-255905"/>
            <a:r>
              <a:rPr lang="en-GB" dirty="0"/>
              <a:t>Below are suggestions.  The only things </a:t>
            </a:r>
            <a:r>
              <a:rPr lang="en-GB" b="1" u="sng" dirty="0"/>
              <a:t>not allowed</a:t>
            </a:r>
            <a:r>
              <a:rPr lang="en-GB" dirty="0"/>
              <a:t> are electronic devices and sweets.</a:t>
            </a:r>
            <a:endParaRPr lang="en-US"/>
          </a:p>
          <a:p>
            <a:pPr indent="-255905"/>
            <a:endParaRPr lang="en-GB" dirty="0">
              <a:cs typeface="Lucida Sans Unicode"/>
            </a:endParaRPr>
          </a:p>
          <a:p>
            <a:pPr indent="-255905"/>
            <a:r>
              <a:rPr lang="en-GB" dirty="0"/>
              <a:t>Bedding – sleeping bag, pillow. Something to sleep on – will be sleeping on hall floor. </a:t>
            </a:r>
            <a:endParaRPr lang="en-GB" dirty="0">
              <a:cs typeface="Lucida Sans Unicode"/>
            </a:endParaRPr>
          </a:p>
          <a:p>
            <a:pPr indent="-255905"/>
            <a:r>
              <a:rPr lang="en-GB" dirty="0"/>
              <a:t>Arrive active wear clothes</a:t>
            </a:r>
            <a:endParaRPr lang="en-GB" dirty="0">
              <a:cs typeface="Lucida Sans Unicode"/>
            </a:endParaRPr>
          </a:p>
          <a:p>
            <a:pPr indent="-255905"/>
            <a:r>
              <a:rPr lang="en-GB" dirty="0"/>
              <a:t>Named pyjamas</a:t>
            </a:r>
            <a:endParaRPr lang="en-GB" dirty="0">
              <a:cs typeface="Lucida Sans Unicode"/>
            </a:endParaRPr>
          </a:p>
          <a:p>
            <a:pPr indent="-255905"/>
            <a:r>
              <a:rPr lang="en-GB" dirty="0"/>
              <a:t>Toothbrush and toothpaste</a:t>
            </a:r>
            <a:endParaRPr lang="en-GB" dirty="0">
              <a:cs typeface="Lucida Sans Unicode"/>
            </a:endParaRPr>
          </a:p>
          <a:p>
            <a:pPr indent="-255905"/>
            <a:r>
              <a:rPr lang="en-GB" dirty="0"/>
              <a:t>Facecloth</a:t>
            </a:r>
            <a:endParaRPr lang="en-GB" dirty="0">
              <a:cs typeface="Lucida Sans Unicode"/>
            </a:endParaRPr>
          </a:p>
          <a:p>
            <a:pPr indent="-255905"/>
            <a:r>
              <a:rPr lang="en-GB" dirty="0"/>
              <a:t>Flip flops/ crocs/ sliders for inside</a:t>
            </a:r>
            <a:endParaRPr lang="en-GB" dirty="0">
              <a:cs typeface="Lucida Sans Unicode"/>
            </a:endParaRPr>
          </a:p>
          <a:p>
            <a:pPr indent="-255905"/>
            <a:r>
              <a:rPr lang="en-GB" dirty="0"/>
              <a:t>A named water bottle</a:t>
            </a:r>
            <a:endParaRPr lang="en-GB" dirty="0">
              <a:cs typeface="Lucida Sans Unicode"/>
            </a:endParaRPr>
          </a:p>
          <a:p>
            <a:pPr indent="-255905"/>
            <a:endParaRPr lang="en-GB" dirty="0">
              <a:cs typeface="Lucida Sans Unicode"/>
            </a:endParaRPr>
          </a:p>
          <a:p>
            <a:pPr marL="109220" indent="0">
              <a:buNone/>
            </a:pPr>
            <a:endParaRPr lang="en-GB" dirty="0">
              <a:cs typeface="Lucida Sans Unicode"/>
            </a:endParaRPr>
          </a:p>
        </p:txBody>
      </p:sp>
      <p:sp>
        <p:nvSpPr>
          <p:cNvPr id="3" name="Title 2"/>
          <p:cNvSpPr>
            <a:spLocks noGrp="1"/>
          </p:cNvSpPr>
          <p:nvPr>
            <p:ph type="title"/>
          </p:nvPr>
        </p:nvSpPr>
        <p:spPr/>
        <p:txBody>
          <a:bodyPr/>
          <a:lstStyle/>
          <a:p>
            <a:r>
              <a:rPr lang="en-GB" dirty="0"/>
              <a:t>What does your child need?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1941" y="5661248"/>
            <a:ext cx="3087734"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83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anchor="t">
            <a:normAutofit lnSpcReduction="10000"/>
          </a:bodyPr>
          <a:lstStyle/>
          <a:p>
            <a:pPr indent="-255905"/>
            <a:r>
              <a:rPr lang="en-GB" dirty="0"/>
              <a:t>Thursday 26th June– </a:t>
            </a:r>
            <a:endParaRPr lang="en-US" dirty="0"/>
          </a:p>
          <a:p>
            <a:pPr marL="109220" indent="0">
              <a:buNone/>
            </a:pPr>
            <a:r>
              <a:rPr lang="en-GB" dirty="0"/>
              <a:t>3.00pm pick up as normal</a:t>
            </a:r>
            <a:endParaRPr lang="en-GB" dirty="0">
              <a:cs typeface="Lucida Sans Unicode"/>
            </a:endParaRPr>
          </a:p>
          <a:p>
            <a:pPr marL="109220" indent="0">
              <a:buNone/>
            </a:pPr>
            <a:r>
              <a:rPr lang="en-GB" dirty="0"/>
              <a:t>5:30pm return to school with over-night bags.</a:t>
            </a:r>
            <a:endParaRPr lang="en-GB" dirty="0">
              <a:cs typeface="Lucida Sans Unicode"/>
            </a:endParaRPr>
          </a:p>
          <a:p>
            <a:pPr indent="-255905"/>
            <a:r>
              <a:rPr lang="en-GB" dirty="0"/>
              <a:t>Friday 27th June – prompt 7.30am pick up (Inset day)</a:t>
            </a:r>
            <a:endParaRPr lang="en-GB" dirty="0">
              <a:cs typeface="Lucida Sans Unicode"/>
            </a:endParaRPr>
          </a:p>
          <a:p>
            <a:pPr indent="-255905"/>
            <a:endParaRPr lang="en-GB" dirty="0">
              <a:cs typeface="Lucida Sans Unicode"/>
            </a:endParaRPr>
          </a:p>
          <a:p>
            <a:pPr indent="-255905"/>
            <a:endParaRPr lang="en-GB" dirty="0">
              <a:cs typeface="Lucida Sans Unicode"/>
            </a:endParaRPr>
          </a:p>
          <a:p>
            <a:pPr indent="-255905"/>
            <a:r>
              <a:rPr lang="en-GB" dirty="0"/>
              <a:t>If there is a problem with the timings for your child, please talk to one of the Year 4 teachers at the end of the school day or email the office. </a:t>
            </a:r>
            <a:endParaRPr lang="en-GB" dirty="0">
              <a:cs typeface="Lucida Sans Unicode"/>
            </a:endParaRPr>
          </a:p>
        </p:txBody>
      </p:sp>
      <p:sp>
        <p:nvSpPr>
          <p:cNvPr id="3" name="Title 2"/>
          <p:cNvSpPr>
            <a:spLocks noGrp="1"/>
          </p:cNvSpPr>
          <p:nvPr>
            <p:ph type="title"/>
          </p:nvPr>
        </p:nvSpPr>
        <p:spPr/>
        <p:txBody>
          <a:bodyPr/>
          <a:lstStyle/>
          <a:p>
            <a:r>
              <a:rPr lang="en-GB" dirty="0"/>
              <a:t>When?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0"/>
            <a:ext cx="171450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227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anchor="t">
            <a:normAutofit fontScale="77500" lnSpcReduction="20000"/>
          </a:bodyPr>
          <a:lstStyle/>
          <a:p>
            <a:pPr indent="-255905"/>
            <a:r>
              <a:rPr lang="en-GB" b="1" u="sng" dirty="0"/>
              <a:t>Adults who will be staying for the night:</a:t>
            </a:r>
            <a:r>
              <a:rPr lang="en-GB" dirty="0"/>
              <a:t> </a:t>
            </a:r>
            <a:endParaRPr lang="en-US" dirty="0"/>
          </a:p>
          <a:p>
            <a:pPr indent="-255905"/>
            <a:r>
              <a:rPr lang="en-GB" dirty="0"/>
              <a:t>Mrs Webb</a:t>
            </a:r>
            <a:endParaRPr lang="en-GB" dirty="0">
              <a:cs typeface="Lucida Sans Unicode"/>
            </a:endParaRPr>
          </a:p>
          <a:p>
            <a:pPr indent="-255905"/>
            <a:r>
              <a:rPr lang="en-GB" dirty="0"/>
              <a:t>Mrs Foley</a:t>
            </a:r>
            <a:endParaRPr lang="en-GB" dirty="0">
              <a:cs typeface="Lucida Sans Unicode"/>
            </a:endParaRPr>
          </a:p>
          <a:p>
            <a:pPr indent="-255905"/>
            <a:r>
              <a:rPr lang="en-GB" dirty="0"/>
              <a:t>Mrs Hayes</a:t>
            </a:r>
            <a:endParaRPr lang="en-GB" dirty="0">
              <a:cs typeface="Lucida Sans Unicode"/>
            </a:endParaRPr>
          </a:p>
          <a:p>
            <a:pPr indent="-255905"/>
            <a:r>
              <a:rPr lang="en-GB" dirty="0"/>
              <a:t>Mrs Mason</a:t>
            </a:r>
          </a:p>
          <a:p>
            <a:pPr indent="-255905"/>
            <a:r>
              <a:rPr lang="en-GB" dirty="0">
                <a:cs typeface="Lucida Sans Unicode"/>
              </a:rPr>
              <a:t>Miss Farr</a:t>
            </a:r>
          </a:p>
          <a:p>
            <a:pPr marL="109220" indent="0">
              <a:buNone/>
            </a:pPr>
            <a:endParaRPr lang="en-GB" dirty="0">
              <a:cs typeface="Lucida Sans Unicode"/>
            </a:endParaRPr>
          </a:p>
          <a:p>
            <a:pPr indent="-255905"/>
            <a:r>
              <a:rPr lang="en-GB" b="1" u="sng" dirty="0"/>
              <a:t>Adults who will be staying for the evening activities:  </a:t>
            </a:r>
            <a:endParaRPr lang="en-GB" b="1" u="sng" dirty="0">
              <a:cs typeface="Lucida Sans Unicode"/>
            </a:endParaRPr>
          </a:p>
          <a:p>
            <a:pPr indent="-255905"/>
            <a:r>
              <a:rPr lang="en-GB" dirty="0"/>
              <a:t>Mrs Taylor</a:t>
            </a:r>
            <a:endParaRPr lang="en-GB" dirty="0">
              <a:cs typeface="Lucida Sans Unicode"/>
            </a:endParaRPr>
          </a:p>
          <a:p>
            <a:pPr indent="-255905"/>
            <a:r>
              <a:rPr lang="en-GB" dirty="0">
                <a:cs typeface="Lucida Sans Unicode"/>
              </a:rPr>
              <a:t>Mrs Chapman</a:t>
            </a:r>
          </a:p>
          <a:p>
            <a:pPr indent="-255905"/>
            <a:r>
              <a:rPr lang="en-GB" dirty="0">
                <a:cs typeface="Lucida Sans Unicode"/>
              </a:rPr>
              <a:t>Mrs Graves</a:t>
            </a:r>
          </a:p>
          <a:p>
            <a:pPr indent="-255905"/>
            <a:r>
              <a:rPr lang="en-GB" dirty="0">
                <a:cs typeface="Lucida Sans Unicode"/>
              </a:rPr>
              <a:t>Mrs Arnold</a:t>
            </a:r>
          </a:p>
          <a:p>
            <a:pPr indent="-255905"/>
            <a:r>
              <a:rPr lang="en-GB" dirty="0">
                <a:cs typeface="Lucida Sans Unicode"/>
              </a:rPr>
              <a:t>Mr Gracie</a:t>
            </a:r>
            <a:endParaRPr lang="en-GB" dirty="0"/>
          </a:p>
          <a:p>
            <a:pPr indent="-255905"/>
            <a:r>
              <a:rPr lang="en-GB" dirty="0">
                <a:cs typeface="Lucida Sans Unicode"/>
              </a:rPr>
              <a:t>Mrs Aslan</a:t>
            </a:r>
          </a:p>
          <a:p>
            <a:pPr marL="109855" indent="0">
              <a:buNone/>
            </a:pPr>
            <a:endParaRPr lang="en-GB" dirty="0">
              <a:cs typeface="Lucida Sans Unicode"/>
            </a:endParaRPr>
          </a:p>
          <a:p>
            <a:pPr marL="109855" indent="0">
              <a:buNone/>
            </a:pPr>
            <a:endParaRPr lang="en-GB" dirty="0">
              <a:solidFill>
                <a:srgbClr val="000000"/>
              </a:solidFill>
              <a:cs typeface="Lucida Sans Unicode"/>
            </a:endParaRPr>
          </a:p>
          <a:p>
            <a:pPr indent="-255905"/>
            <a:endParaRPr lang="en-GB" dirty="0">
              <a:solidFill>
                <a:srgbClr val="000000"/>
              </a:solidFill>
              <a:cs typeface="Lucida Sans Unicode"/>
            </a:endParaRPr>
          </a:p>
          <a:p>
            <a:pPr indent="-255905"/>
            <a:endParaRPr lang="en-GB" dirty="0">
              <a:solidFill>
                <a:srgbClr val="000000"/>
              </a:solidFill>
              <a:cs typeface="Lucida Sans Unicode"/>
            </a:endParaRPr>
          </a:p>
          <a:p>
            <a:pPr marL="109220" indent="0">
              <a:buNone/>
            </a:pPr>
            <a:endParaRPr lang="en-GB" dirty="0">
              <a:solidFill>
                <a:srgbClr val="FF0000"/>
              </a:solidFill>
              <a:cs typeface="Lucida Sans Unicode"/>
            </a:endParaRPr>
          </a:p>
        </p:txBody>
      </p:sp>
      <p:sp>
        <p:nvSpPr>
          <p:cNvPr id="3" name="Title 2"/>
          <p:cNvSpPr>
            <a:spLocks noGrp="1"/>
          </p:cNvSpPr>
          <p:nvPr>
            <p:ph type="title"/>
          </p:nvPr>
        </p:nvSpPr>
        <p:spPr/>
        <p:txBody>
          <a:bodyPr/>
          <a:lstStyle/>
          <a:p>
            <a:r>
              <a:rPr lang="en-GB" dirty="0"/>
              <a:t>Who?</a:t>
            </a:r>
          </a:p>
        </p:txBody>
      </p:sp>
    </p:spTree>
    <p:extLst>
      <p:ext uri="{BB962C8B-B14F-4D97-AF65-F5344CB8AC3E}">
        <p14:creationId xmlns:p14="http://schemas.microsoft.com/office/powerpoint/2010/main" val="264552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anchor="t">
            <a:normAutofit/>
          </a:bodyPr>
          <a:lstStyle/>
          <a:p>
            <a:pPr indent="-255905"/>
            <a:r>
              <a:rPr lang="en-GB" dirty="0"/>
              <a:t>Sleeping in the school hall School grounds and classrooms for activities</a:t>
            </a:r>
            <a:endParaRPr lang="en-GB" dirty="0">
              <a:cs typeface="Lucida Sans Unicode"/>
            </a:endParaRPr>
          </a:p>
          <a:p>
            <a:pPr indent="-255905"/>
            <a:r>
              <a:rPr lang="en-GB" dirty="0">
                <a:cs typeface="Lucida Sans Unicode"/>
              </a:rPr>
              <a:t>Adults will sleep at all hall exits to make sure students are safe.</a:t>
            </a:r>
            <a:endParaRPr lang="en-GB" dirty="0"/>
          </a:p>
        </p:txBody>
      </p:sp>
      <p:sp>
        <p:nvSpPr>
          <p:cNvPr id="3" name="Title 2"/>
          <p:cNvSpPr>
            <a:spLocks noGrp="1"/>
          </p:cNvSpPr>
          <p:nvPr>
            <p:ph type="title"/>
          </p:nvPr>
        </p:nvSpPr>
        <p:spPr/>
        <p:txBody>
          <a:bodyPr/>
          <a:lstStyle/>
          <a:p>
            <a:r>
              <a:rPr lang="en-GB" dirty="0"/>
              <a:t>Where?  </a:t>
            </a:r>
          </a:p>
        </p:txBody>
      </p:sp>
    </p:spTree>
    <p:extLst>
      <p:ext uri="{BB962C8B-B14F-4D97-AF65-F5344CB8AC3E}">
        <p14:creationId xmlns:p14="http://schemas.microsoft.com/office/powerpoint/2010/main" val="25356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2109" y="1584366"/>
            <a:ext cx="8229600" cy="4525963"/>
          </a:xfrm>
        </p:spPr>
        <p:txBody>
          <a:bodyPr vert="horz" lIns="91440" tIns="45720" rIns="91440" bIns="45720" anchor="t">
            <a:normAutofit fontScale="70000" lnSpcReduction="20000"/>
          </a:bodyPr>
          <a:lstStyle/>
          <a:p>
            <a:pPr marL="109220" indent="0">
              <a:buNone/>
            </a:pPr>
            <a:r>
              <a:rPr lang="en-GB" dirty="0"/>
              <a:t>Thursday:</a:t>
            </a:r>
            <a:endParaRPr lang="en-US" dirty="0"/>
          </a:p>
          <a:p>
            <a:pPr indent="-255905"/>
            <a:r>
              <a:rPr lang="en-GB" dirty="0"/>
              <a:t>5:30pm - Arrival (put bags in classroom) and then outside for free time.</a:t>
            </a:r>
            <a:endParaRPr lang="en-GB" dirty="0">
              <a:cs typeface="Lucida Sans Unicode"/>
            </a:endParaRPr>
          </a:p>
          <a:p>
            <a:pPr indent="-255905"/>
            <a:r>
              <a:rPr lang="en-GB" dirty="0"/>
              <a:t>6:00pm - Dinner (pizza/salad/chips)</a:t>
            </a:r>
            <a:endParaRPr lang="en-GB" dirty="0">
              <a:cs typeface="Lucida Sans Unicode"/>
            </a:endParaRPr>
          </a:p>
          <a:p>
            <a:pPr indent="-255905"/>
            <a:r>
              <a:rPr lang="en-GB" dirty="0"/>
              <a:t>6:30pm – 3 activities running at the same time (rounders, making beds and campfire ) </a:t>
            </a:r>
            <a:endParaRPr lang="en-GB" dirty="0">
              <a:cs typeface="Lucida Sans Unicode"/>
            </a:endParaRPr>
          </a:p>
          <a:p>
            <a:pPr indent="-255905"/>
            <a:r>
              <a:rPr lang="en-GB" dirty="0"/>
              <a:t>8.30pm - Get ready for bed</a:t>
            </a:r>
            <a:endParaRPr lang="en-GB" dirty="0">
              <a:cs typeface="Lucida Sans Unicode"/>
            </a:endParaRPr>
          </a:p>
          <a:p>
            <a:pPr indent="-255905"/>
            <a:r>
              <a:rPr lang="en-GB" dirty="0"/>
              <a:t>9:00pm - Film to settle for bed</a:t>
            </a:r>
            <a:endParaRPr lang="en-GB" dirty="0">
              <a:cs typeface="Lucida Sans Unicode"/>
            </a:endParaRPr>
          </a:p>
          <a:p>
            <a:pPr indent="-255905"/>
            <a:r>
              <a:rPr lang="en-GB" dirty="0"/>
              <a:t>10.30pm (</a:t>
            </a:r>
            <a:r>
              <a:rPr lang="en-GB" dirty="0" err="1"/>
              <a:t>ish</a:t>
            </a:r>
            <a:r>
              <a:rPr lang="en-GB" dirty="0"/>
              <a:t>) – settle down to sleep</a:t>
            </a:r>
            <a:endParaRPr lang="en-GB" dirty="0">
              <a:cs typeface="Lucida Sans Unicode"/>
            </a:endParaRPr>
          </a:p>
          <a:p>
            <a:pPr indent="-255905"/>
            <a:r>
              <a:rPr lang="en-GB" dirty="0"/>
              <a:t>Friday: 6:45am – 7.30am – Children up, dressed, breakfast and packing away bedding. </a:t>
            </a:r>
          </a:p>
          <a:p>
            <a:r>
              <a:rPr lang="en-GB" dirty="0"/>
              <a:t>7.30am – Pick up </a:t>
            </a:r>
            <a:endParaRPr lang="en-GB" dirty="0">
              <a:cs typeface="Lucida Sans Unicode"/>
            </a:endParaRPr>
          </a:p>
          <a:p>
            <a:pPr marL="109220" indent="0">
              <a:buNone/>
            </a:pPr>
            <a:endParaRPr lang="en-GB" dirty="0">
              <a:cs typeface="Lucida Sans Unicode"/>
            </a:endParaRPr>
          </a:p>
          <a:p>
            <a:pPr indent="-255905"/>
            <a:endParaRPr lang="en-GB" dirty="0">
              <a:cs typeface="Lucida Sans Unicode"/>
            </a:endParaRPr>
          </a:p>
          <a:p>
            <a:pPr marL="109220" indent="0">
              <a:buNone/>
            </a:pPr>
            <a:r>
              <a:rPr lang="en-GB" b="1" dirty="0"/>
              <a:t>You must be available to contact at any time during the night.</a:t>
            </a:r>
            <a:endParaRPr lang="en-GB" b="1" dirty="0">
              <a:cs typeface="Lucida Sans Unicode"/>
            </a:endParaRPr>
          </a:p>
          <a:p>
            <a:pPr indent="-255905"/>
            <a:endParaRPr lang="en-GB" b="1" dirty="0">
              <a:cs typeface="Lucida Sans Unicode"/>
            </a:endParaRPr>
          </a:p>
          <a:p>
            <a:pPr indent="-255905"/>
            <a:endParaRPr lang="en-GB" dirty="0">
              <a:cs typeface="Lucida Sans Unicode"/>
            </a:endParaRPr>
          </a:p>
        </p:txBody>
      </p:sp>
      <p:sp>
        <p:nvSpPr>
          <p:cNvPr id="3" name="Title 2"/>
          <p:cNvSpPr>
            <a:spLocks noGrp="1"/>
          </p:cNvSpPr>
          <p:nvPr>
            <p:ph type="title"/>
          </p:nvPr>
        </p:nvSpPr>
        <p:spPr/>
        <p:txBody>
          <a:bodyPr/>
          <a:lstStyle/>
          <a:p>
            <a:r>
              <a:rPr lang="en-GB" dirty="0"/>
              <a:t>What?</a:t>
            </a:r>
          </a:p>
        </p:txBody>
      </p:sp>
    </p:spTree>
    <p:extLst>
      <p:ext uri="{BB962C8B-B14F-4D97-AF65-F5344CB8AC3E}">
        <p14:creationId xmlns:p14="http://schemas.microsoft.com/office/powerpoint/2010/main" val="225303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GB" dirty="0"/>
              <a:t>If there are any private questions or information we need to be aware of, please speak to your child’s class teacher at the end of the school day or email the office. </a:t>
            </a:r>
          </a:p>
        </p:txBody>
      </p:sp>
      <p:sp>
        <p:nvSpPr>
          <p:cNvPr id="3" name="Title 2"/>
          <p:cNvSpPr>
            <a:spLocks noGrp="1"/>
          </p:cNvSpPr>
          <p:nvPr>
            <p:ph type="title"/>
          </p:nvPr>
        </p:nvSpPr>
        <p:spPr/>
        <p:txBody>
          <a:bodyPr/>
          <a:lstStyle/>
          <a:p>
            <a:r>
              <a:rPr lang="en-GB" dirty="0"/>
              <a:t>Questions?</a:t>
            </a:r>
          </a:p>
        </p:txBody>
      </p:sp>
    </p:spTree>
    <p:extLst>
      <p:ext uri="{BB962C8B-B14F-4D97-AF65-F5344CB8AC3E}">
        <p14:creationId xmlns:p14="http://schemas.microsoft.com/office/powerpoint/2010/main" val="3451325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ee28a76-0179-4dd0-a712-221c20da1d58" xsi:nil="true"/>
    <lcf76f155ced4ddcb4097134ff3c332f xmlns="6ee58262-881c-487b-88d5-c642b1c4883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DBEB74AFC5A1428A964C13DA636713" ma:contentTypeVersion="20" ma:contentTypeDescription="Create a new document." ma:contentTypeScope="" ma:versionID="8c94cec65a228599c6069c2a632724d8">
  <xsd:schema xmlns:xsd="http://www.w3.org/2001/XMLSchema" xmlns:xs="http://www.w3.org/2001/XMLSchema" xmlns:p="http://schemas.microsoft.com/office/2006/metadata/properties" xmlns:ns2="6ee58262-881c-487b-88d5-c642b1c48832" xmlns:ns3="4ee28a76-0179-4dd0-a712-221c20da1d58" targetNamespace="http://schemas.microsoft.com/office/2006/metadata/properties" ma:root="true" ma:fieldsID="7d856b09ee175842802d2cfee4cfd875" ns2:_="" ns3:_="">
    <xsd:import namespace="6ee58262-881c-487b-88d5-c642b1c48832"/>
    <xsd:import namespace="4ee28a76-0179-4dd0-a712-221c20da1d5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58262-881c-487b-88d5-c642b1c48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e1be7bfe-32ee-4e76-a370-101bf82a255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e28a76-0179-4dd0-a712-221c20da1d5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d6741c8a-b454-4cf3-a5eb-c0ba5a9e425f}" ma:internalName="TaxCatchAll" ma:showField="CatchAllData" ma:web="4ee28a76-0179-4dd0-a712-221c20da1d5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3D469D-C097-46FE-9A85-CFD93CFB550F}">
  <ds:schemaRefs>
    <ds:schemaRef ds:uri="http://schemas.microsoft.com/office/infopath/2007/PartnerControls"/>
    <ds:schemaRef ds:uri="http://purl.org/dc/terms/"/>
    <ds:schemaRef ds:uri="http://schemas.microsoft.com/office/2006/documentManagement/types"/>
    <ds:schemaRef ds:uri="http://purl.org/dc/dcmitype/"/>
    <ds:schemaRef ds:uri="6ee58262-881c-487b-88d5-c642b1c48832"/>
    <ds:schemaRef ds:uri="http://schemas.openxmlformats.org/package/2006/metadata/core-properties"/>
    <ds:schemaRef ds:uri="http://purl.org/dc/elements/1.1/"/>
    <ds:schemaRef ds:uri="4ee28a76-0179-4dd0-a712-221c20da1d58"/>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F4A0C18-358B-411D-8DD5-E932E662A8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e58262-881c-487b-88d5-c642b1c48832"/>
    <ds:schemaRef ds:uri="4ee28a76-0179-4dd0-a712-221c20da1d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E6517F-1B08-4E37-A396-9E4E7C2CA5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1331</TotalTime>
  <Words>341</Words>
  <Application>Microsoft Office PowerPoint</Application>
  <PresentationFormat>On-screen Show (4:3)</PresentationFormat>
  <Paragraphs>53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Year 4 Sleepover 2025</vt:lpstr>
      <vt:lpstr>What does your child need?</vt:lpstr>
      <vt:lpstr>When?</vt:lpstr>
      <vt:lpstr>Who?</vt:lpstr>
      <vt:lpstr>Where?  </vt:lpstr>
      <vt:lpstr>What?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Sleepover 2017</dc:title>
  <dc:creator>cfarr</dc:creator>
  <cp:lastModifiedBy>Lucy Walbanke-Taylor</cp:lastModifiedBy>
  <cp:revision>74</cp:revision>
  <dcterms:created xsi:type="dcterms:W3CDTF">2017-06-19T06:47:03Z</dcterms:created>
  <dcterms:modified xsi:type="dcterms:W3CDTF">2025-06-06T14:47:21Z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0x01010009DBEB74AFC5A1428A964C13DA636713</vt:lpwstr>
  </property>
  <property fmtid="{D5CDD505-2E9C-101B-9397-08002B2CF9AE}" pid="3" name="MediaServiceImageTags">
    <vt:lpwstr/>
  </property>
</Properties>
</file>