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256" r:id="rId5"/>
    <p:sldId id="263" r:id="rId6"/>
    <p:sldId id="257" r:id="rId7"/>
    <p:sldId id="274" r:id="rId8"/>
    <p:sldId id="262" r:id="rId9"/>
    <p:sldId id="259" r:id="rId10"/>
    <p:sldId id="270" r:id="rId11"/>
    <p:sldId id="265" r:id="rId12"/>
    <p:sldId id="271" r:id="rId13"/>
    <p:sldId id="272" r:id="rId14"/>
    <p:sldId id="273" r:id="rId15"/>
    <p:sldId id="266" r:id="rId16"/>
    <p:sldId id="267" r:id="rId17"/>
    <p:sldId id="269" r:id="rId18"/>
    <p:sldId id="268" r:id="rId19"/>
    <p:sldId id="25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16796-00B0-C701-9510-2BA83642035E}" v="130" dt="2025-05-15T10:04:00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6B142-68F6-456E-865C-4A2FACF20DC0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E2E0-BE6F-49E7-A49D-2E4B79580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5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6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6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7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0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7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6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1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2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1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1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7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DE03-401A-4AD4-8E0B-EEA9E552ED94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0CDF-E89E-4FE5-B4E9-71CD8A5C2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9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697" y="476672"/>
            <a:ext cx="8314144" cy="756084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Woodrow High House Residential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592338"/>
            <a:ext cx="6400800" cy="720080"/>
          </a:xfrm>
        </p:spPr>
        <p:txBody>
          <a:bodyPr>
            <a:normAutofit/>
          </a:bodyPr>
          <a:lstStyle/>
          <a:p>
            <a:r>
              <a:rPr lang="en-GB" dirty="0"/>
              <a:t>Wednesday 3</a:t>
            </a:r>
            <a:r>
              <a:rPr lang="en-GB" baseline="30000" dirty="0"/>
              <a:t>rd</a:t>
            </a:r>
            <a:r>
              <a:rPr lang="en-GB" dirty="0"/>
              <a:t> June – Friday 5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73216"/>
            <a:ext cx="90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While we are waiting for everyone, please make sure you have signed in, taken a Med A  form (medical permission slip) and kit list.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04" y="2276872"/>
            <a:ext cx="5932330" cy="29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F58C-1909-13FB-89A8-5AE6AE21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Lunch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66B36-74F9-F292-D34C-451E1F12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9" y="1196752"/>
            <a:ext cx="8017841" cy="55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801A-4F95-5825-75AF-13F5B2BD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Dinner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FABB7-F44B-4047-270F-888B662B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2" y="1180104"/>
            <a:ext cx="8172400" cy="56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34280"/>
            <a:ext cx="8229600" cy="1143000"/>
          </a:xfrm>
        </p:spPr>
        <p:txBody>
          <a:bodyPr/>
          <a:lstStyle/>
          <a:p>
            <a:r>
              <a:rPr lang="en-GB" dirty="0"/>
              <a:t>What to bring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94928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en-GB" sz="6200" dirty="0"/>
              <a:t>Kit list : essentially comfortable clothing for every day and every weather!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A packed lunch for Wednesday – in a disposable container i.e. not a lunchbox.</a:t>
            </a:r>
          </a:p>
          <a:p>
            <a:endParaRPr lang="en-GB" sz="6200" dirty="0"/>
          </a:p>
          <a:p>
            <a:r>
              <a:rPr lang="en-GB" sz="6200" dirty="0"/>
              <a:t>A refillable water bottle with sports cap. 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One towel</a:t>
            </a:r>
            <a:endParaRPr lang="en-GB" sz="6200" dirty="0">
              <a:ea typeface="Calibri"/>
              <a:cs typeface="Calibri"/>
            </a:endParaRPr>
          </a:p>
          <a:p>
            <a:endParaRPr lang="en-GB" sz="6200" dirty="0"/>
          </a:p>
          <a:p>
            <a:r>
              <a:rPr lang="en-GB" sz="6200" dirty="0"/>
              <a:t>A rucksack – containing packed lunch, water bottle, coat and whatever else you might need on the first day. </a:t>
            </a:r>
          </a:p>
          <a:p>
            <a:endParaRPr lang="en-GB" sz="6200" dirty="0"/>
          </a:p>
          <a:p>
            <a:r>
              <a:rPr lang="en-GB" sz="6200" dirty="0"/>
              <a:t>Money – no more than £5 (coins if possible). Children will be allowed to spend some on sweets/chocolate/crisps etc and some on souvenirs. 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Bin bag for washing!</a:t>
            </a:r>
          </a:p>
          <a:p>
            <a:endParaRPr lang="en-GB" sz="8000" dirty="0"/>
          </a:p>
          <a:p>
            <a:pPr marL="0" indent="0" algn="ctr">
              <a:buNone/>
            </a:pPr>
            <a:r>
              <a:rPr lang="en-GB" sz="8000" b="1" u="sng" dirty="0"/>
              <a:t>NAME EVERYTHING!</a:t>
            </a:r>
          </a:p>
        </p:txBody>
      </p:sp>
    </p:spTree>
    <p:extLst>
      <p:ext uri="{BB962C8B-B14F-4D97-AF65-F5344CB8AC3E}">
        <p14:creationId xmlns:p14="http://schemas.microsoft.com/office/powerpoint/2010/main" val="367460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</a:t>
            </a:r>
            <a:r>
              <a:rPr lang="en-GB" u="sng" dirty="0"/>
              <a:t>NOT</a:t>
            </a:r>
            <a:r>
              <a:rPr lang="en-GB" dirty="0"/>
              <a:t> to bring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aerosols – fire hazard</a:t>
            </a:r>
          </a:p>
          <a:p>
            <a:r>
              <a:rPr lang="en-GB" dirty="0"/>
              <a:t>No electronics (disposable cameras are allowed but not essential) </a:t>
            </a:r>
          </a:p>
          <a:p>
            <a:r>
              <a:rPr lang="en-GB" dirty="0"/>
              <a:t>No phones</a:t>
            </a:r>
          </a:p>
          <a:p>
            <a:r>
              <a:rPr lang="en-GB" dirty="0"/>
              <a:t>Anything precious that you would be devastated to lose. </a:t>
            </a:r>
          </a:p>
          <a:p>
            <a:r>
              <a:rPr lang="en-GB" dirty="0"/>
              <a:t>No food (food will be given back at the end of the trip if confiscated)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53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/>
              <a:t>Departure and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16424"/>
          </a:xfrm>
        </p:spPr>
        <p:txBody>
          <a:bodyPr>
            <a:normAutofit/>
          </a:bodyPr>
          <a:lstStyle/>
          <a:p>
            <a:r>
              <a:rPr lang="en-GB" dirty="0"/>
              <a:t>Leave school at 09:00  so arrive at school at 08:30 on Wednesday. </a:t>
            </a:r>
          </a:p>
          <a:p>
            <a:r>
              <a:rPr lang="en-GB" dirty="0"/>
              <a:t>Return to school at 16:00 on Friday </a:t>
            </a:r>
          </a:p>
          <a:p>
            <a:pPr marL="0" indent="0">
              <a:buNone/>
            </a:pPr>
            <a:r>
              <a:rPr lang="en-GB" dirty="0"/>
              <a:t>(although M25 on a Friday afternoon might be fun!)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First aid trained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We will contact school when we arrive and share a Canva link with pictures</a:t>
            </a:r>
          </a:p>
          <a:p>
            <a:r>
              <a:rPr lang="en-GB" dirty="0"/>
              <a:t>Behaviour </a:t>
            </a:r>
          </a:p>
          <a:p>
            <a:r>
              <a:rPr lang="en-GB" dirty="0"/>
              <a:t>Medical form (MED A) and medicine to be bought into school as soon as possible.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23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Questions asked during the meeting: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606698"/>
            <a:ext cx="8435280" cy="6043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GB" sz="1300" dirty="0"/>
              <a:t>Are there going to be other children there? Yes – but we won’t be sharing any of the activities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Will any other schools have access to our area or rooms? No – only our staff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Are there showers in the rooms? No – there are showers down each corridor for children to share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Can children bring sweets/snacks on the coach? Yes </a:t>
            </a:r>
          </a:p>
          <a:p>
            <a:pPr lvl="0" algn="l"/>
            <a:endParaRPr lang="en-GB" sz="1300" dirty="0"/>
          </a:p>
          <a:p>
            <a:pPr lvl="0" algn="l"/>
            <a:r>
              <a:rPr lang="en-GB" sz="1300" dirty="0"/>
              <a:t>How will you arrange who is in each room and group? Children will give us suggestions and we will ensure that they are either in the same room or group. 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Is there a preference in what type of case children need? A bag that they can carry and fit under a bed. 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What footwear do we need? Shoes for outside, that you do not mind getting dirty, and indoor shoes or slippers. 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Do we need bedding/duvet? No, this is provided. 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What type of food is available for each meal? There will be  a range of food for the children to choose from. </a:t>
            </a: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Will Woodrow be made aware of any allergies? Yes – we will give them this information prior to our visit </a:t>
            </a:r>
          </a:p>
          <a:p>
            <a:pPr algn="l"/>
            <a:r>
              <a:rPr lang="en-GB" sz="1300" dirty="0"/>
              <a:t>  </a:t>
            </a:r>
          </a:p>
          <a:p>
            <a:pPr lvl="0" algn="l"/>
            <a:r>
              <a:rPr lang="en-GB" sz="1300" dirty="0"/>
              <a:t>Can we take books to read? Yes</a:t>
            </a:r>
          </a:p>
          <a:p>
            <a:pPr algn="l"/>
            <a:endParaRPr lang="en-GB" sz="1300" dirty="0"/>
          </a:p>
          <a:p>
            <a:pPr algn="l"/>
            <a:r>
              <a:rPr lang="en-GB" sz="1300" dirty="0"/>
              <a:t>Do children keep there money on them? Yes – If you would rather an adult looked after it, put it in an envelope with their name and give to  Mrs Ball </a:t>
            </a:r>
            <a:endParaRPr lang="en-GB" sz="1300" dirty="0">
              <a:ea typeface="Calibri"/>
              <a:cs typeface="Calibri"/>
            </a:endParaRPr>
          </a:p>
          <a:p>
            <a:pPr algn="l"/>
            <a:endParaRPr lang="en-GB" sz="1300" dirty="0"/>
          </a:p>
          <a:p>
            <a:pPr lvl="0" algn="l"/>
            <a:r>
              <a:rPr lang="en-GB" sz="1300" dirty="0"/>
              <a:t>Are children allowed to take any additional food? No – only their lunch for Wednesday and snacks for the coach. </a:t>
            </a:r>
          </a:p>
        </p:txBody>
      </p:sp>
    </p:spTree>
    <p:extLst>
      <p:ext uri="{BB962C8B-B14F-4D97-AF65-F5344CB8AC3E}">
        <p14:creationId xmlns:p14="http://schemas.microsoft.com/office/powerpoint/2010/main" val="28003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55" y="232128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Mrs Chapman </a:t>
            </a:r>
          </a:p>
          <a:p>
            <a:r>
              <a:rPr lang="en-GB" dirty="0"/>
              <a:t>Mr Gracie </a:t>
            </a:r>
          </a:p>
          <a:p>
            <a:r>
              <a:rPr lang="en-GB" dirty="0"/>
              <a:t>Miss Rootes</a:t>
            </a:r>
          </a:p>
          <a:p>
            <a:r>
              <a:rPr lang="en-GB" dirty="0"/>
              <a:t>Mrs Rootes</a:t>
            </a:r>
          </a:p>
          <a:p>
            <a:r>
              <a:rPr lang="en-GB" dirty="0"/>
              <a:t>Mr Gyford </a:t>
            </a:r>
          </a:p>
        </p:txBody>
      </p:sp>
    </p:spTree>
    <p:extLst>
      <p:ext uri="{BB962C8B-B14F-4D97-AF65-F5344CB8AC3E}">
        <p14:creationId xmlns:p14="http://schemas.microsoft.com/office/powerpoint/2010/main" val="81367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6" y="116632"/>
            <a:ext cx="8229600" cy="994122"/>
          </a:xfrm>
        </p:spPr>
        <p:txBody>
          <a:bodyPr/>
          <a:lstStyle/>
          <a:p>
            <a:r>
              <a:rPr lang="en-GB" dirty="0"/>
              <a:t>Woodrow High House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384017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Woodrow High House is a 17</a:t>
            </a:r>
            <a:r>
              <a:rPr lang="en-GB" baseline="30000" dirty="0"/>
              <a:t>th</a:t>
            </a:r>
            <a:r>
              <a:rPr lang="en-GB" dirty="0"/>
              <a:t> century manor house set in 24 acres of safe and secure grounds in Buckinghamshire</a:t>
            </a:r>
          </a:p>
          <a:p>
            <a:endParaRPr lang="en-GB" dirty="0"/>
          </a:p>
          <a:p>
            <a:r>
              <a:rPr lang="en-GB" dirty="0"/>
              <a:t>Fully catered (3 hot meals a day!)</a:t>
            </a:r>
          </a:p>
          <a:p>
            <a:endParaRPr lang="en-GB" dirty="0"/>
          </a:p>
          <a:p>
            <a:r>
              <a:rPr lang="en-GB" dirty="0"/>
              <a:t>All activities are all onsite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38" y="4005064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06A6-587F-9213-F6E0-06D42E12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the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BA91B-6909-BAC1-41CC-F821F4EE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035425" cy="53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n-GB" dirty="0"/>
              <a:t>A typical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7:45 AM		BREAKFAST</a:t>
            </a:r>
          </a:p>
          <a:p>
            <a:endParaRPr lang="en-GB" dirty="0"/>
          </a:p>
          <a:p>
            <a:r>
              <a:rPr lang="en-GB" dirty="0"/>
              <a:t>9:15 AM		ACTIVITY 1</a:t>
            </a:r>
          </a:p>
          <a:p>
            <a:endParaRPr lang="en-GB" dirty="0"/>
          </a:p>
          <a:p>
            <a:r>
              <a:rPr lang="en-GB" dirty="0"/>
              <a:t>11:00 AM		ACTIVITY 2</a:t>
            </a:r>
          </a:p>
          <a:p>
            <a:endParaRPr lang="en-GB" dirty="0"/>
          </a:p>
          <a:p>
            <a:r>
              <a:rPr lang="en-GB" dirty="0"/>
              <a:t>12.30 PM		LUNCH</a:t>
            </a:r>
          </a:p>
          <a:p>
            <a:endParaRPr lang="en-GB" dirty="0"/>
          </a:p>
          <a:p>
            <a:r>
              <a:rPr lang="en-GB" dirty="0"/>
              <a:t>2.00 PM		ACTIVITY 3</a:t>
            </a:r>
          </a:p>
          <a:p>
            <a:endParaRPr lang="en-GB" dirty="0"/>
          </a:p>
          <a:p>
            <a:r>
              <a:rPr lang="en-GB" dirty="0"/>
              <a:t>3:45 PM		ACTIVITY 4</a:t>
            </a:r>
          </a:p>
          <a:p>
            <a:endParaRPr lang="en-GB" dirty="0"/>
          </a:p>
          <a:p>
            <a:r>
              <a:rPr lang="en-GB" dirty="0"/>
              <a:t>5.30 PM		EVENING MEAL</a:t>
            </a:r>
          </a:p>
          <a:p>
            <a:endParaRPr lang="en-GB" dirty="0"/>
          </a:p>
          <a:p>
            <a:r>
              <a:rPr lang="en-GB" dirty="0"/>
              <a:t>7.30 PM		EVENING ACTIVITY</a:t>
            </a:r>
          </a:p>
          <a:p>
            <a:endParaRPr lang="en-GB" dirty="0"/>
          </a:p>
          <a:p>
            <a:r>
              <a:rPr lang="en-GB" dirty="0"/>
              <a:t>9.30PM 		BED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42392"/>
            <a:ext cx="3744416" cy="2437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44" r="23144" b="9451"/>
          <a:stretch/>
        </p:blipFill>
        <p:spPr>
          <a:xfrm>
            <a:off x="5600800" y="3871683"/>
            <a:ext cx="3096344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4" y="908720"/>
            <a:ext cx="8970051" cy="57606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r>
              <a:rPr lang="en-US" dirty="0"/>
              <a:t>High Ropes Traverse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High Ropes Crate Stack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Bushcraft</a:t>
            </a:r>
          </a:p>
          <a:p>
            <a:r>
              <a:rPr lang="en-US" dirty="0">
                <a:ea typeface="Calibri"/>
                <a:cs typeface="Calibri"/>
              </a:rPr>
              <a:t>Nightline</a:t>
            </a:r>
          </a:p>
          <a:p>
            <a:r>
              <a:rPr lang="en-US" dirty="0">
                <a:ea typeface="Calibri"/>
                <a:cs typeface="Calibri"/>
              </a:rPr>
              <a:t>Drop it, Pop it</a:t>
            </a:r>
            <a:endParaRPr lang="en-US" dirty="0"/>
          </a:p>
          <a:p>
            <a:r>
              <a:rPr lang="en-US" dirty="0"/>
              <a:t>Archery</a:t>
            </a:r>
          </a:p>
          <a:p>
            <a:r>
              <a:rPr lang="en-US" dirty="0">
                <a:ea typeface="Calibri"/>
                <a:cs typeface="Calibri"/>
              </a:rPr>
              <a:t>Challenge Course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Evening activities:</a:t>
            </a:r>
          </a:p>
          <a:p>
            <a:r>
              <a:rPr lang="en-GB" dirty="0"/>
              <a:t>Campfire / Outdoor Games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00" y="1595989"/>
            <a:ext cx="3559087" cy="23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dirty="0"/>
              <a:t>Dormitories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" y="689436"/>
            <a:ext cx="9144000" cy="33843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children sleep in bunk beds and the number in each room varies according to the size of the room. The minimum number of children per room is 4 and the maximum is 10.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Children will be with their friends as far as possible. </a:t>
            </a:r>
          </a:p>
          <a:p>
            <a:r>
              <a:rPr lang="en-US" dirty="0"/>
              <a:t>The teachers’ bedrooms are interspersed amongst the children’s rooms (we are all on the same floor).</a:t>
            </a:r>
          </a:p>
          <a:p>
            <a:r>
              <a:rPr lang="en-US" dirty="0"/>
              <a:t>They provide all the bed linen but the children are asked to make their own beds. </a:t>
            </a:r>
          </a:p>
          <a:p>
            <a:r>
              <a:rPr lang="en-US" dirty="0"/>
              <a:t>Bathroom facilities are easily accessible from the bedrooms.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4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68"/>
            <a:ext cx="8229600" cy="1143000"/>
          </a:xfrm>
        </p:spPr>
        <p:txBody>
          <a:bodyPr/>
          <a:lstStyle/>
          <a:p>
            <a:r>
              <a:rPr lang="en-GB" dirty="0"/>
              <a:t>Food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From their website:</a:t>
            </a:r>
          </a:p>
          <a:p>
            <a:r>
              <a:rPr lang="en-US" dirty="0"/>
              <a:t>Our aim for young people who visit our </a:t>
            </a:r>
            <a:r>
              <a:rPr lang="en-US" dirty="0" err="1"/>
              <a:t>centre</a:t>
            </a:r>
            <a:r>
              <a:rPr lang="en-US" dirty="0"/>
              <a:t> is to be as active and healthy as possible; we therefore take care in choosing the menu options at Woodrow. </a:t>
            </a:r>
          </a:p>
          <a:p>
            <a:r>
              <a:rPr lang="en-US" dirty="0"/>
              <a:t>We provide three hot meals per day. </a:t>
            </a:r>
          </a:p>
          <a:p>
            <a:r>
              <a:rPr lang="en-US" dirty="0"/>
              <a:t>To help assist young people in selecting a balanced meal, fruit and salad are available with both lunch and dinner. </a:t>
            </a:r>
          </a:p>
          <a:p>
            <a:r>
              <a:rPr lang="en-US" dirty="0"/>
              <a:t>Water and squash</a:t>
            </a:r>
          </a:p>
          <a:p>
            <a:pPr marL="87313" indent="0">
              <a:buNone/>
            </a:pPr>
            <a:r>
              <a:rPr lang="en-US" dirty="0"/>
              <a:t> are always available.</a:t>
            </a:r>
          </a:p>
          <a:p>
            <a:r>
              <a:rPr lang="en-US" dirty="0"/>
              <a:t>The catering company</a:t>
            </a:r>
          </a:p>
          <a:p>
            <a:pPr marL="0" indent="0">
              <a:buNone/>
            </a:pPr>
            <a:r>
              <a:rPr lang="en-US" dirty="0"/>
              <a:t>has a contract for lots </a:t>
            </a:r>
          </a:p>
          <a:p>
            <a:pPr marL="0" indent="0">
              <a:buNone/>
            </a:pPr>
            <a:r>
              <a:rPr lang="en-US" dirty="0"/>
              <a:t>of school catering.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84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E85D-4BC0-7C74-5EE7-3A2F0EB9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Breakfast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9B427-03F1-5ECE-2A5E-C57144CE4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5" y="1121556"/>
            <a:ext cx="8379490" cy="57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EB74AFC5A1428A964C13DA636713" ma:contentTypeVersion="20" ma:contentTypeDescription="Create a new document." ma:contentTypeScope="" ma:versionID="8c94cec65a228599c6069c2a632724d8">
  <xsd:schema xmlns:xsd="http://www.w3.org/2001/XMLSchema" xmlns:xs="http://www.w3.org/2001/XMLSchema" xmlns:p="http://schemas.microsoft.com/office/2006/metadata/properties" xmlns:ns2="6ee58262-881c-487b-88d5-c642b1c48832" xmlns:ns3="4ee28a76-0179-4dd0-a712-221c20da1d58" targetNamespace="http://schemas.microsoft.com/office/2006/metadata/properties" ma:root="true" ma:fieldsID="7d856b09ee175842802d2cfee4cfd875" ns2:_="" ns3:_="">
    <xsd:import namespace="6ee58262-881c-487b-88d5-c642b1c48832"/>
    <xsd:import namespace="4ee28a76-0179-4dd0-a712-221c20da1d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58262-881c-487b-88d5-c642b1c488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1be7bfe-32ee-4e76-a370-101bf82a2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28a76-0179-4dd0-a712-221c20da1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6741c8a-b454-4cf3-a5eb-c0ba5a9e425f}" ma:internalName="TaxCatchAll" ma:showField="CatchAllData" ma:web="4ee28a76-0179-4dd0-a712-221c20da1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e28a76-0179-4dd0-a712-221c20da1d58" xsi:nil="true"/>
    <lcf76f155ced4ddcb4097134ff3c332f xmlns="6ee58262-881c-487b-88d5-c642b1c488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7382DE-ADD6-4E87-B045-663B6FD8D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E1ADF-F47A-4E78-9942-60BA5D0B1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e58262-881c-487b-88d5-c642b1c48832"/>
    <ds:schemaRef ds:uri="4ee28a76-0179-4dd0-a712-221c20da1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09783-D55A-4E8F-9B6C-3217DCFB47F0}">
  <ds:schemaRefs>
    <ds:schemaRef ds:uri="http://schemas.microsoft.com/office/2006/metadata/properties"/>
    <ds:schemaRef ds:uri="http://schemas.microsoft.com/office/infopath/2007/PartnerControls"/>
    <ds:schemaRef ds:uri="4ee28a76-0179-4dd0-a712-221c20da1d58"/>
    <ds:schemaRef ds:uri="6ee58262-881c-487b-88d5-c642b1c488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860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Woodrow High House Residential</vt:lpstr>
      <vt:lpstr>Adults</vt:lpstr>
      <vt:lpstr>Woodrow High House site</vt:lpstr>
      <vt:lpstr>Map of the site</vt:lpstr>
      <vt:lpstr>A typical day</vt:lpstr>
      <vt:lpstr>Activities</vt:lpstr>
      <vt:lpstr>Dormitories</vt:lpstr>
      <vt:lpstr>Food </vt:lpstr>
      <vt:lpstr>Sample Breakfast Menu</vt:lpstr>
      <vt:lpstr>Sample Lunch Menu</vt:lpstr>
      <vt:lpstr>Sample Dinner Menu</vt:lpstr>
      <vt:lpstr>What to bring</vt:lpstr>
      <vt:lpstr>What NOT to bring</vt:lpstr>
      <vt:lpstr>Departure and Return</vt:lpstr>
      <vt:lpstr>Additional information</vt:lpstr>
      <vt:lpstr>Questions asked during the meeting: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Aylmerton</dc:title>
  <dc:creator>Caren Davies</dc:creator>
  <cp:lastModifiedBy>Rootes, Miss F</cp:lastModifiedBy>
  <cp:revision>98</cp:revision>
  <dcterms:created xsi:type="dcterms:W3CDTF">2016-04-25T14:19:27Z</dcterms:created>
  <dcterms:modified xsi:type="dcterms:W3CDTF">2026-04-21T13:08:56Z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0x01010009DBEB74AFC5A1428A964C13DA636713</vt:lpwstr>
  </property>
  <property fmtid="{D5CDD505-2E9C-101B-9397-08002B2CF9AE}" pid="3" name="MediaServiceImageTags">
    <vt:lpwstr/>
  </property>
</Properties>
</file>